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17"/>
  </p:notesMasterIdLst>
  <p:sldIdLst>
    <p:sldId id="258" r:id="rId3"/>
    <p:sldId id="269" r:id="rId4"/>
    <p:sldId id="260" r:id="rId5"/>
    <p:sldId id="264" r:id="rId6"/>
    <p:sldId id="270" r:id="rId7"/>
    <p:sldId id="268" r:id="rId8"/>
    <p:sldId id="261" r:id="rId9"/>
    <p:sldId id="263" r:id="rId10"/>
    <p:sldId id="259" r:id="rId11"/>
    <p:sldId id="266" r:id="rId12"/>
    <p:sldId id="277" r:id="rId13"/>
    <p:sldId id="274" r:id="rId14"/>
    <p:sldId id="273" r:id="rId15"/>
    <p:sldId id="276"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Playfair Display" panose="00000500000000000000" pitchFamily="2"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F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thak Chitre" userId="2995e66b9c9a8e41" providerId="LiveId" clId="{4DE10F5B-E6C3-4433-9620-DB7F56A40B3E}"/>
    <pc:docChg chg="undo custSel delSld modSld">
      <pc:chgData name="Sarthak Chitre" userId="2995e66b9c9a8e41" providerId="LiveId" clId="{4DE10F5B-E6C3-4433-9620-DB7F56A40B3E}" dt="2023-04-15T18:19:35.459" v="219" actId="20577"/>
      <pc:docMkLst>
        <pc:docMk/>
      </pc:docMkLst>
      <pc:sldChg chg="del">
        <pc:chgData name="Sarthak Chitre" userId="2995e66b9c9a8e41" providerId="LiveId" clId="{4DE10F5B-E6C3-4433-9620-DB7F56A40B3E}" dt="2023-04-01T07:59:04.250" v="2" actId="2696"/>
        <pc:sldMkLst>
          <pc:docMk/>
          <pc:sldMk cId="4024159888" sldId="256"/>
        </pc:sldMkLst>
      </pc:sldChg>
      <pc:sldChg chg="del">
        <pc:chgData name="Sarthak Chitre" userId="2995e66b9c9a8e41" providerId="LiveId" clId="{4DE10F5B-E6C3-4433-9620-DB7F56A40B3E}" dt="2023-04-01T07:57:06.891" v="0" actId="2696"/>
        <pc:sldMkLst>
          <pc:docMk/>
          <pc:sldMk cId="4201945328" sldId="257"/>
        </pc:sldMkLst>
      </pc:sldChg>
      <pc:sldChg chg="modSp mod">
        <pc:chgData name="Sarthak Chitre" userId="2995e66b9c9a8e41" providerId="LiveId" clId="{4DE10F5B-E6C3-4433-9620-DB7F56A40B3E}" dt="2023-04-04T06:34:16.504" v="200" actId="1076"/>
        <pc:sldMkLst>
          <pc:docMk/>
          <pc:sldMk cId="0" sldId="258"/>
        </pc:sldMkLst>
        <pc:spChg chg="mod">
          <ac:chgData name="Sarthak Chitre" userId="2995e66b9c9a8e41" providerId="LiveId" clId="{4DE10F5B-E6C3-4433-9620-DB7F56A40B3E}" dt="2023-04-04T06:34:04.077" v="198" actId="1076"/>
          <ac:spMkLst>
            <pc:docMk/>
            <pc:sldMk cId="0" sldId="258"/>
            <ac:spMk id="3" creationId="{00000000-0000-0000-0000-000000000000}"/>
          </ac:spMkLst>
        </pc:spChg>
        <pc:spChg chg="mod">
          <ac:chgData name="Sarthak Chitre" userId="2995e66b9c9a8e41" providerId="LiveId" clId="{4DE10F5B-E6C3-4433-9620-DB7F56A40B3E}" dt="2023-04-04T06:34:16.504" v="200" actId="1076"/>
          <ac:spMkLst>
            <pc:docMk/>
            <pc:sldMk cId="0" sldId="258"/>
            <ac:spMk id="6" creationId="{00000000-0000-0000-0000-000000000000}"/>
          </ac:spMkLst>
        </pc:spChg>
        <pc:picChg chg="mod">
          <ac:chgData name="Sarthak Chitre" userId="2995e66b9c9a8e41" providerId="LiveId" clId="{4DE10F5B-E6C3-4433-9620-DB7F56A40B3E}" dt="2023-04-02T16:29:19.563" v="84" actId="14100"/>
          <ac:picMkLst>
            <pc:docMk/>
            <pc:sldMk cId="0" sldId="258"/>
            <ac:picMk id="7" creationId="{041AAA75-A93C-A2E4-439D-0AE0FA11C626}"/>
          </ac:picMkLst>
        </pc:picChg>
      </pc:sldChg>
      <pc:sldChg chg="modSp mod">
        <pc:chgData name="Sarthak Chitre" userId="2995e66b9c9a8e41" providerId="LiveId" clId="{4DE10F5B-E6C3-4433-9620-DB7F56A40B3E}" dt="2023-04-03T15:27:50.106" v="115" actId="1076"/>
        <pc:sldMkLst>
          <pc:docMk/>
          <pc:sldMk cId="46091632" sldId="260"/>
        </pc:sldMkLst>
        <pc:spChg chg="mod">
          <ac:chgData name="Sarthak Chitre" userId="2995e66b9c9a8e41" providerId="LiveId" clId="{4DE10F5B-E6C3-4433-9620-DB7F56A40B3E}" dt="2023-04-03T15:27:50.106" v="115" actId="1076"/>
          <ac:spMkLst>
            <pc:docMk/>
            <pc:sldMk cId="46091632" sldId="260"/>
            <ac:spMk id="2" creationId="{2BABA187-3B53-A9EC-E871-B434FDA43F2D}"/>
          </ac:spMkLst>
        </pc:spChg>
        <pc:picChg chg="mod">
          <ac:chgData name="Sarthak Chitre" userId="2995e66b9c9a8e41" providerId="LiveId" clId="{4DE10F5B-E6C3-4433-9620-DB7F56A40B3E}" dt="2023-04-03T15:27:32.899" v="111" actId="1076"/>
          <ac:picMkLst>
            <pc:docMk/>
            <pc:sldMk cId="46091632" sldId="260"/>
            <ac:picMk id="4" creationId="{CE47342F-2847-5729-9D34-B58124A63356}"/>
          </ac:picMkLst>
        </pc:picChg>
      </pc:sldChg>
      <pc:sldChg chg="modSp mod">
        <pc:chgData name="Sarthak Chitre" userId="2995e66b9c9a8e41" providerId="LiveId" clId="{4DE10F5B-E6C3-4433-9620-DB7F56A40B3E}" dt="2023-04-03T15:26:26.973" v="105" actId="1076"/>
        <pc:sldMkLst>
          <pc:docMk/>
          <pc:sldMk cId="2732681144" sldId="261"/>
        </pc:sldMkLst>
        <pc:spChg chg="mod">
          <ac:chgData name="Sarthak Chitre" userId="2995e66b9c9a8e41" providerId="LiveId" clId="{4DE10F5B-E6C3-4433-9620-DB7F56A40B3E}" dt="2023-04-03T15:26:26.973" v="105" actId="1076"/>
          <ac:spMkLst>
            <pc:docMk/>
            <pc:sldMk cId="2732681144" sldId="261"/>
            <ac:spMk id="2" creationId="{AF73433B-7D32-0ABC-192C-D6969BCA7AB3}"/>
          </ac:spMkLst>
        </pc:spChg>
        <pc:picChg chg="mod">
          <ac:chgData name="Sarthak Chitre" userId="2995e66b9c9a8e41" providerId="LiveId" clId="{4DE10F5B-E6C3-4433-9620-DB7F56A40B3E}" dt="2023-04-03T15:26:18.925" v="104" actId="1076"/>
          <ac:picMkLst>
            <pc:docMk/>
            <pc:sldMk cId="2732681144" sldId="261"/>
            <ac:picMk id="3" creationId="{54E53BEF-2EB0-A099-FA81-13C197FD1E3B}"/>
          </ac:picMkLst>
        </pc:picChg>
      </pc:sldChg>
      <pc:sldChg chg="modSp mod">
        <pc:chgData name="Sarthak Chitre" userId="2995e66b9c9a8e41" providerId="LiveId" clId="{4DE10F5B-E6C3-4433-9620-DB7F56A40B3E}" dt="2023-04-01T08:00:55.528" v="50" actId="20577"/>
        <pc:sldMkLst>
          <pc:docMk/>
          <pc:sldMk cId="386761707" sldId="263"/>
        </pc:sldMkLst>
        <pc:spChg chg="mod">
          <ac:chgData name="Sarthak Chitre" userId="2995e66b9c9a8e41" providerId="LiveId" clId="{4DE10F5B-E6C3-4433-9620-DB7F56A40B3E}" dt="2023-04-01T08:00:55.528" v="50" actId="20577"/>
          <ac:spMkLst>
            <pc:docMk/>
            <pc:sldMk cId="386761707" sldId="263"/>
            <ac:spMk id="2" creationId="{AF73433B-7D32-0ABC-192C-D6969BCA7AB3}"/>
          </ac:spMkLst>
        </pc:spChg>
      </pc:sldChg>
      <pc:sldChg chg="modSp mod">
        <pc:chgData name="Sarthak Chitre" userId="2995e66b9c9a8e41" providerId="LiveId" clId="{4DE10F5B-E6C3-4433-9620-DB7F56A40B3E}" dt="2023-04-03T17:41:07.875" v="194" actId="113"/>
        <pc:sldMkLst>
          <pc:docMk/>
          <pc:sldMk cId="3276404551" sldId="264"/>
        </pc:sldMkLst>
        <pc:spChg chg="mod">
          <ac:chgData name="Sarthak Chitre" userId="2995e66b9c9a8e41" providerId="LiveId" clId="{4DE10F5B-E6C3-4433-9620-DB7F56A40B3E}" dt="2023-04-03T17:41:07.875" v="194" actId="113"/>
          <ac:spMkLst>
            <pc:docMk/>
            <pc:sldMk cId="3276404551" sldId="264"/>
            <ac:spMk id="2" creationId="{9F04A7A4-BD45-6E9A-A71C-B6E916467330}"/>
          </ac:spMkLst>
        </pc:spChg>
        <pc:picChg chg="mod">
          <ac:chgData name="Sarthak Chitre" userId="2995e66b9c9a8e41" providerId="LiveId" clId="{4DE10F5B-E6C3-4433-9620-DB7F56A40B3E}" dt="2023-04-03T15:19:03.744" v="90" actId="14100"/>
          <ac:picMkLst>
            <pc:docMk/>
            <pc:sldMk cId="3276404551" sldId="264"/>
            <ac:picMk id="7" creationId="{BCE29A68-9117-3906-083A-8399137B04E5}"/>
          </ac:picMkLst>
        </pc:picChg>
      </pc:sldChg>
      <pc:sldChg chg="modSp mod">
        <pc:chgData name="Sarthak Chitre" userId="2995e66b9c9a8e41" providerId="LiveId" clId="{4DE10F5B-E6C3-4433-9620-DB7F56A40B3E}" dt="2023-04-03T15:30:08.594" v="116" actId="2711"/>
        <pc:sldMkLst>
          <pc:docMk/>
          <pc:sldMk cId="2763885673" sldId="266"/>
        </pc:sldMkLst>
        <pc:spChg chg="mod">
          <ac:chgData name="Sarthak Chitre" userId="2995e66b9c9a8e41" providerId="LiveId" clId="{4DE10F5B-E6C3-4433-9620-DB7F56A40B3E}" dt="2023-04-01T08:01:09.616" v="72" actId="20577"/>
          <ac:spMkLst>
            <pc:docMk/>
            <pc:sldMk cId="2763885673" sldId="266"/>
            <ac:spMk id="2" creationId="{AF73433B-7D32-0ABC-192C-D6969BCA7AB3}"/>
          </ac:spMkLst>
        </pc:spChg>
        <pc:spChg chg="mod">
          <ac:chgData name="Sarthak Chitre" userId="2995e66b9c9a8e41" providerId="LiveId" clId="{4DE10F5B-E6C3-4433-9620-DB7F56A40B3E}" dt="2023-04-03T15:30:08.594" v="116" actId="2711"/>
          <ac:spMkLst>
            <pc:docMk/>
            <pc:sldMk cId="2763885673" sldId="266"/>
            <ac:spMk id="6" creationId="{A719B01D-656C-2B38-B6ED-E03526D72A7C}"/>
          </ac:spMkLst>
        </pc:spChg>
        <pc:picChg chg="mod">
          <ac:chgData name="Sarthak Chitre" userId="2995e66b9c9a8e41" providerId="LiveId" clId="{4DE10F5B-E6C3-4433-9620-DB7F56A40B3E}" dt="2023-04-03T15:25:00.726" v="101" actId="14100"/>
          <ac:picMkLst>
            <pc:docMk/>
            <pc:sldMk cId="2763885673" sldId="266"/>
            <ac:picMk id="22" creationId="{E3E4C33A-F916-6255-DE67-0DF6073B7346}"/>
          </ac:picMkLst>
        </pc:picChg>
      </pc:sldChg>
      <pc:sldChg chg="modSp mod">
        <pc:chgData name="Sarthak Chitre" userId="2995e66b9c9a8e41" providerId="LiveId" clId="{4DE10F5B-E6C3-4433-9620-DB7F56A40B3E}" dt="2023-04-15T18:19:35.459" v="219" actId="20577"/>
        <pc:sldMkLst>
          <pc:docMk/>
          <pc:sldMk cId="2555210509" sldId="268"/>
        </pc:sldMkLst>
        <pc:spChg chg="mod">
          <ac:chgData name="Sarthak Chitre" userId="2995e66b9c9a8e41" providerId="LiveId" clId="{4DE10F5B-E6C3-4433-9620-DB7F56A40B3E}" dt="2023-04-15T18:19:35.459" v="219" actId="20577"/>
          <ac:spMkLst>
            <pc:docMk/>
            <pc:sldMk cId="2555210509" sldId="268"/>
            <ac:spMk id="19" creationId="{00000000-0000-0000-0000-000000000000}"/>
          </ac:spMkLst>
        </pc:spChg>
        <pc:spChg chg="mod">
          <ac:chgData name="Sarthak Chitre" userId="2995e66b9c9a8e41" providerId="LiveId" clId="{4DE10F5B-E6C3-4433-9620-DB7F56A40B3E}" dt="2023-04-15T15:54:04.267" v="202" actId="1076"/>
          <ac:spMkLst>
            <pc:docMk/>
            <pc:sldMk cId="2555210509" sldId="268"/>
            <ac:spMk id="20" creationId="{482CBF51-B72D-DC7A-8975-D8FF4F148CAD}"/>
          </ac:spMkLst>
        </pc:spChg>
        <pc:spChg chg="mod">
          <ac:chgData name="Sarthak Chitre" userId="2995e66b9c9a8e41" providerId="LiveId" clId="{4DE10F5B-E6C3-4433-9620-DB7F56A40B3E}" dt="2023-04-15T15:55:03.588" v="207" actId="1076"/>
          <ac:spMkLst>
            <pc:docMk/>
            <pc:sldMk cId="2555210509" sldId="268"/>
            <ac:spMk id="22" creationId="{44678683-EBCC-1EB3-3DB7-25BF02BC2CE6}"/>
          </ac:spMkLst>
        </pc:spChg>
      </pc:sldChg>
      <pc:sldChg chg="modSp mod">
        <pc:chgData name="Sarthak Chitre" userId="2995e66b9c9a8e41" providerId="LiveId" clId="{4DE10F5B-E6C3-4433-9620-DB7F56A40B3E}" dt="2023-04-15T10:21:15.812" v="201" actId="20577"/>
        <pc:sldMkLst>
          <pc:docMk/>
          <pc:sldMk cId="0" sldId="269"/>
        </pc:sldMkLst>
        <pc:spChg chg="mod">
          <ac:chgData name="Sarthak Chitre" userId="2995e66b9c9a8e41" providerId="LiveId" clId="{4DE10F5B-E6C3-4433-9620-DB7F56A40B3E}" dt="2023-04-15T10:21:15.812" v="201" actId="20577"/>
          <ac:spMkLst>
            <pc:docMk/>
            <pc:sldMk cId="0" sldId="269"/>
            <ac:spMk id="3" creationId="{00000000-0000-0000-0000-000000000000}"/>
          </ac:spMkLst>
        </pc:spChg>
      </pc:sldChg>
      <pc:sldChg chg="modSp mod">
        <pc:chgData name="Sarthak Chitre" userId="2995e66b9c9a8e41" providerId="LiveId" clId="{4DE10F5B-E6C3-4433-9620-DB7F56A40B3E}" dt="2023-04-03T15:23:11.116" v="98" actId="207"/>
        <pc:sldMkLst>
          <pc:docMk/>
          <pc:sldMk cId="4171546027" sldId="270"/>
        </pc:sldMkLst>
        <pc:spChg chg="mod">
          <ac:chgData name="Sarthak Chitre" userId="2995e66b9c9a8e41" providerId="LiveId" clId="{4DE10F5B-E6C3-4433-9620-DB7F56A40B3E}" dt="2023-04-03T15:23:11.116" v="98" actId="207"/>
          <ac:spMkLst>
            <pc:docMk/>
            <pc:sldMk cId="4171546027" sldId="270"/>
            <ac:spMk id="4" creationId="{00000000-0000-0000-0000-000000000000}"/>
          </ac:spMkLst>
        </pc:spChg>
      </pc:sldChg>
      <pc:sldChg chg="del">
        <pc:chgData name="Sarthak Chitre" userId="2995e66b9c9a8e41" providerId="LiveId" clId="{4DE10F5B-E6C3-4433-9620-DB7F56A40B3E}" dt="2023-04-01T07:57:12.323" v="1" actId="2696"/>
        <pc:sldMkLst>
          <pc:docMk/>
          <pc:sldMk cId="0" sldId="272"/>
        </pc:sldMkLst>
      </pc:sldChg>
      <pc:sldChg chg="modSp mod">
        <pc:chgData name="Sarthak Chitre" userId="2995e66b9c9a8e41" providerId="LiveId" clId="{4DE10F5B-E6C3-4433-9620-DB7F56A40B3E}" dt="2023-04-03T15:27:03.456" v="108" actId="1076"/>
        <pc:sldMkLst>
          <pc:docMk/>
          <pc:sldMk cId="4103281438" sldId="273"/>
        </pc:sldMkLst>
        <pc:spChg chg="mod">
          <ac:chgData name="Sarthak Chitre" userId="2995e66b9c9a8e41" providerId="LiveId" clId="{4DE10F5B-E6C3-4433-9620-DB7F56A40B3E}" dt="2023-04-03T15:27:03.456" v="108" actId="1076"/>
          <ac:spMkLst>
            <pc:docMk/>
            <pc:sldMk cId="4103281438" sldId="273"/>
            <ac:spMk id="2" creationId="{00000000-0000-0000-0000-000000000000}"/>
          </ac:spMkLst>
        </pc:spChg>
        <pc:picChg chg="mod">
          <ac:chgData name="Sarthak Chitre" userId="2995e66b9c9a8e41" providerId="LiveId" clId="{4DE10F5B-E6C3-4433-9620-DB7F56A40B3E}" dt="2023-04-03T15:26:55.520" v="107" actId="1076"/>
          <ac:picMkLst>
            <pc:docMk/>
            <pc:sldMk cId="4103281438" sldId="273"/>
            <ac:picMk id="4" creationId="{349BB03A-83E0-7EA7-8441-6BAE5477761B}"/>
          </ac:picMkLst>
        </pc:picChg>
      </pc:sldChg>
      <pc:sldChg chg="modSp mod">
        <pc:chgData name="Sarthak Chitre" userId="2995e66b9c9a8e41" providerId="LiveId" clId="{4DE10F5B-E6C3-4433-9620-DB7F56A40B3E}" dt="2023-04-03T15:37:09.759" v="169" actId="2711"/>
        <pc:sldMkLst>
          <pc:docMk/>
          <pc:sldMk cId="85349327" sldId="274"/>
        </pc:sldMkLst>
        <pc:spChg chg="mod">
          <ac:chgData name="Sarthak Chitre" userId="2995e66b9c9a8e41" providerId="LiveId" clId="{4DE10F5B-E6C3-4433-9620-DB7F56A40B3E}" dt="2023-04-03T15:37:09.759" v="169" actId="2711"/>
          <ac:spMkLst>
            <pc:docMk/>
            <pc:sldMk cId="85349327" sldId="274"/>
            <ac:spMk id="2" creationId="{CC0C7E76-EDAA-D910-C767-5C039E3493E8}"/>
          </ac:spMkLst>
        </pc:spChg>
        <pc:spChg chg="mod">
          <ac:chgData name="Sarthak Chitre" userId="2995e66b9c9a8e41" providerId="LiveId" clId="{4DE10F5B-E6C3-4433-9620-DB7F56A40B3E}" dt="2023-04-03T15:35:15.061" v="143" actId="5793"/>
          <ac:spMkLst>
            <pc:docMk/>
            <pc:sldMk cId="85349327" sldId="274"/>
            <ac:spMk id="9" creationId="{A5DBF39A-2FED-5959-4B9B-D0AC6D4C329C}"/>
          </ac:spMkLst>
        </pc:spChg>
        <pc:spChg chg="mod">
          <ac:chgData name="Sarthak Chitre" userId="2995e66b9c9a8e41" providerId="LiveId" clId="{4DE10F5B-E6C3-4433-9620-DB7F56A40B3E}" dt="2023-04-03T15:36:24.686" v="168" actId="20577"/>
          <ac:spMkLst>
            <pc:docMk/>
            <pc:sldMk cId="85349327" sldId="274"/>
            <ac:spMk id="13" creationId="{74E96B6A-4645-C623-E281-EAE6FD2F8EA0}"/>
          </ac:spMkLst>
        </pc:spChg>
      </pc:sldChg>
      <pc:sldChg chg="del">
        <pc:chgData name="Sarthak Chitre" userId="2995e66b9c9a8e41" providerId="LiveId" clId="{4DE10F5B-E6C3-4433-9620-DB7F56A40B3E}" dt="2023-04-03T15:09:51.518" v="85" actId="2696"/>
        <pc:sldMkLst>
          <pc:docMk/>
          <pc:sldMk cId="2619290416" sldId="275"/>
        </pc:sldMkLst>
      </pc:sldChg>
      <pc:sldChg chg="modSp mod">
        <pc:chgData name="Sarthak Chitre" userId="2995e66b9c9a8e41" providerId="LiveId" clId="{4DE10F5B-E6C3-4433-9620-DB7F56A40B3E}" dt="2023-04-04T06:33:44.381" v="195" actId="2711"/>
        <pc:sldMkLst>
          <pc:docMk/>
          <pc:sldMk cId="0" sldId="276"/>
        </pc:sldMkLst>
        <pc:spChg chg="mod">
          <ac:chgData name="Sarthak Chitre" userId="2995e66b9c9a8e41" providerId="LiveId" clId="{4DE10F5B-E6C3-4433-9620-DB7F56A40B3E}" dt="2023-04-04T06:33:44.381" v="195" actId="2711"/>
          <ac:spMkLst>
            <pc:docMk/>
            <pc:sldMk cId="0" sldId="276"/>
            <ac:spMk id="4" creationId="{00000000-0000-0000-0000-000000000000}"/>
          </ac:spMkLst>
        </pc:spChg>
      </pc:sldChg>
      <pc:sldChg chg="modSp mod">
        <pc:chgData name="Sarthak Chitre" userId="2995e66b9c9a8e41" providerId="LiveId" clId="{4DE10F5B-E6C3-4433-9620-DB7F56A40B3E}" dt="2023-04-03T15:38:46.037" v="172" actId="113"/>
        <pc:sldMkLst>
          <pc:docMk/>
          <pc:sldMk cId="2351882387" sldId="277"/>
        </pc:sldMkLst>
        <pc:spChg chg="mod">
          <ac:chgData name="Sarthak Chitre" userId="2995e66b9c9a8e41" providerId="LiveId" clId="{4DE10F5B-E6C3-4433-9620-DB7F56A40B3E}" dt="2023-04-03T15:38:46.037" v="172" actId="113"/>
          <ac:spMkLst>
            <pc:docMk/>
            <pc:sldMk cId="2351882387" sldId="277"/>
            <ac:spMk id="71" creationId="{25853B6D-7AE6-4CFF-54F3-7E34E7EAD059}"/>
          </ac:spMkLst>
        </pc:spChg>
      </pc:sldChg>
    </pc:docChg>
  </pc:docChgLst>
  <pc:docChgLst>
    <pc:chgData name="Sarthak Chitre" userId="2995e66b9c9a8e41" providerId="LiveId" clId="{5D498809-B653-4BB3-8B5D-3F5ECFF14DF9}"/>
    <pc:docChg chg="undo redo custSel addSld delSld modSld">
      <pc:chgData name="Sarthak Chitre" userId="2995e66b9c9a8e41" providerId="LiveId" clId="{5D498809-B653-4BB3-8B5D-3F5ECFF14DF9}" dt="2023-04-01T07:54:00.962" v="2514"/>
      <pc:docMkLst>
        <pc:docMk/>
      </pc:docMkLst>
      <pc:sldChg chg="modSp mod">
        <pc:chgData name="Sarthak Chitre" userId="2995e66b9c9a8e41" providerId="LiveId" clId="{5D498809-B653-4BB3-8B5D-3F5ECFF14DF9}" dt="2023-03-30T19:18:14.486" v="379" actId="2711"/>
        <pc:sldMkLst>
          <pc:docMk/>
          <pc:sldMk cId="4024159888" sldId="256"/>
        </pc:sldMkLst>
        <pc:spChg chg="mod">
          <ac:chgData name="Sarthak Chitre" userId="2995e66b9c9a8e41" providerId="LiveId" clId="{5D498809-B653-4BB3-8B5D-3F5ECFF14DF9}" dt="2023-03-30T19:18:14.486" v="379" actId="2711"/>
          <ac:spMkLst>
            <pc:docMk/>
            <pc:sldMk cId="4024159888" sldId="256"/>
            <ac:spMk id="2" creationId="{7F163589-0B66-1738-70C9-DCABEA72E662}"/>
          </ac:spMkLst>
        </pc:spChg>
      </pc:sldChg>
      <pc:sldChg chg="addSp delSp modSp mod">
        <pc:chgData name="Sarthak Chitre" userId="2995e66b9c9a8e41" providerId="LiveId" clId="{5D498809-B653-4BB3-8B5D-3F5ECFF14DF9}" dt="2023-03-31T08:09:18.449" v="2277" actId="20577"/>
        <pc:sldMkLst>
          <pc:docMk/>
          <pc:sldMk cId="4201945328" sldId="257"/>
        </pc:sldMkLst>
        <pc:spChg chg="del">
          <ac:chgData name="Sarthak Chitre" userId="2995e66b9c9a8e41" providerId="LiveId" clId="{5D498809-B653-4BB3-8B5D-3F5ECFF14DF9}" dt="2023-03-31T08:04:48.861" v="2235"/>
          <ac:spMkLst>
            <pc:docMk/>
            <pc:sldMk cId="4201945328" sldId="257"/>
            <ac:spMk id="3" creationId="{F9815EF0-2201-CBA0-27AA-679D34492B8D}"/>
          </ac:spMkLst>
        </pc:spChg>
        <pc:spChg chg="add mod">
          <ac:chgData name="Sarthak Chitre" userId="2995e66b9c9a8e41" providerId="LiveId" clId="{5D498809-B653-4BB3-8B5D-3F5ECFF14DF9}" dt="2023-03-31T08:09:18.449" v="2277" actId="20577"/>
          <ac:spMkLst>
            <pc:docMk/>
            <pc:sldMk cId="4201945328" sldId="257"/>
            <ac:spMk id="4" creationId="{EE7AE806-0AE7-EDCA-A9D0-76711596F258}"/>
          </ac:spMkLst>
        </pc:spChg>
      </pc:sldChg>
      <pc:sldChg chg="addSp delSp modSp mod">
        <pc:chgData name="Sarthak Chitre" userId="2995e66b9c9a8e41" providerId="LiveId" clId="{5D498809-B653-4BB3-8B5D-3F5ECFF14DF9}" dt="2023-04-01T07:03:35.421" v="2427"/>
        <pc:sldMkLst>
          <pc:docMk/>
          <pc:sldMk cId="0" sldId="258"/>
        </pc:sldMkLst>
        <pc:picChg chg="del mod">
          <ac:chgData name="Sarthak Chitre" userId="2995e66b9c9a8e41" providerId="LiveId" clId="{5D498809-B653-4BB3-8B5D-3F5ECFF14DF9}" dt="2023-04-01T07:03:33.851" v="2426" actId="478"/>
          <ac:picMkLst>
            <pc:docMk/>
            <pc:sldMk cId="0" sldId="258"/>
            <ac:picMk id="4" creationId="{00000000-0000-0000-0000-000000000000}"/>
          </ac:picMkLst>
        </pc:picChg>
        <pc:picChg chg="add mod">
          <ac:chgData name="Sarthak Chitre" userId="2995e66b9c9a8e41" providerId="LiveId" clId="{5D498809-B653-4BB3-8B5D-3F5ECFF14DF9}" dt="2023-04-01T07:00:40.953" v="2424" actId="14100"/>
          <ac:picMkLst>
            <pc:docMk/>
            <pc:sldMk cId="0" sldId="258"/>
            <ac:picMk id="7" creationId="{041AAA75-A93C-A2E4-439D-0AE0FA11C626}"/>
          </ac:picMkLst>
        </pc:picChg>
        <pc:picChg chg="add mod">
          <ac:chgData name="Sarthak Chitre" userId="2995e66b9c9a8e41" providerId="LiveId" clId="{5D498809-B653-4BB3-8B5D-3F5ECFF14DF9}" dt="2023-04-01T07:03:35.421" v="2427"/>
          <ac:picMkLst>
            <pc:docMk/>
            <pc:sldMk cId="0" sldId="258"/>
            <ac:picMk id="8" creationId="{1BA9BEC1-40BF-4889-5B6B-FB817FCA1700}"/>
          </ac:picMkLst>
        </pc:picChg>
      </pc:sldChg>
      <pc:sldChg chg="addSp delSp modSp add mod">
        <pc:chgData name="Sarthak Chitre" userId="2995e66b9c9a8e41" providerId="LiveId" clId="{5D498809-B653-4BB3-8B5D-3F5ECFF14DF9}" dt="2023-03-30T18:55:23.941" v="325" actId="1076"/>
        <pc:sldMkLst>
          <pc:docMk/>
          <pc:sldMk cId="750982848" sldId="259"/>
        </pc:sldMkLst>
        <pc:spChg chg="mod">
          <ac:chgData name="Sarthak Chitre" userId="2995e66b9c9a8e41" providerId="LiveId" clId="{5D498809-B653-4BB3-8B5D-3F5ECFF14DF9}" dt="2023-03-30T18:53:26.657" v="313" actId="2711"/>
          <ac:spMkLst>
            <pc:docMk/>
            <pc:sldMk cId="750982848" sldId="259"/>
            <ac:spMk id="2" creationId="{00000000-0000-0000-0000-000000000000}"/>
          </ac:spMkLst>
        </pc:spChg>
        <pc:spChg chg="add mod">
          <ac:chgData name="Sarthak Chitre" userId="2995e66b9c9a8e41" providerId="LiveId" clId="{5D498809-B653-4BB3-8B5D-3F5ECFF14DF9}" dt="2023-03-30T18:54:54.492" v="320" actId="1076"/>
          <ac:spMkLst>
            <pc:docMk/>
            <pc:sldMk cId="750982848" sldId="259"/>
            <ac:spMk id="3" creationId="{6E54187A-F03D-0715-E82D-1E5802643024}"/>
          </ac:spMkLst>
        </pc:spChg>
        <pc:spChg chg="mod">
          <ac:chgData name="Sarthak Chitre" userId="2995e66b9c9a8e41" providerId="LiveId" clId="{5D498809-B653-4BB3-8B5D-3F5ECFF14DF9}" dt="2023-03-30T18:53:26.657" v="313" actId="2711"/>
          <ac:spMkLst>
            <pc:docMk/>
            <pc:sldMk cId="750982848" sldId="259"/>
            <ac:spMk id="4" creationId="{B3B3C701-C2A7-60D6-9C49-E84E30F76C4B}"/>
          </ac:spMkLst>
        </pc:spChg>
        <pc:spChg chg="add mod">
          <ac:chgData name="Sarthak Chitre" userId="2995e66b9c9a8e41" providerId="LiveId" clId="{5D498809-B653-4BB3-8B5D-3F5ECFF14DF9}" dt="2023-03-30T18:55:23.941" v="325" actId="1076"/>
          <ac:spMkLst>
            <pc:docMk/>
            <pc:sldMk cId="750982848" sldId="259"/>
            <ac:spMk id="5" creationId="{CF8C7EF5-0369-2698-863A-2A136D1477D5}"/>
          </ac:spMkLst>
        </pc:spChg>
        <pc:spChg chg="mod">
          <ac:chgData name="Sarthak Chitre" userId="2995e66b9c9a8e41" providerId="LiveId" clId="{5D498809-B653-4BB3-8B5D-3F5ECFF14DF9}" dt="2023-03-30T18:53:53.599" v="315" actId="1076"/>
          <ac:spMkLst>
            <pc:docMk/>
            <pc:sldMk cId="750982848" sldId="259"/>
            <ac:spMk id="14" creationId="{00000000-0000-0000-0000-000000000000}"/>
          </ac:spMkLst>
        </pc:spChg>
        <pc:spChg chg="mod">
          <ac:chgData name="Sarthak Chitre" userId="2995e66b9c9a8e41" providerId="LiveId" clId="{5D498809-B653-4BB3-8B5D-3F5ECFF14DF9}" dt="2023-03-30T18:53:26.657" v="313" actId="2711"/>
          <ac:spMkLst>
            <pc:docMk/>
            <pc:sldMk cId="750982848" sldId="259"/>
            <ac:spMk id="73" creationId="{D3160D56-86FE-FD4F-6A9A-843AEA4527A3}"/>
          </ac:spMkLst>
        </pc:spChg>
        <pc:spChg chg="mod">
          <ac:chgData name="Sarthak Chitre" userId="2995e66b9c9a8e41" providerId="LiveId" clId="{5D498809-B653-4BB3-8B5D-3F5ECFF14DF9}" dt="2023-03-30T18:53:26.657" v="313" actId="2711"/>
          <ac:spMkLst>
            <pc:docMk/>
            <pc:sldMk cId="750982848" sldId="259"/>
            <ac:spMk id="75" creationId="{2ED9BD37-FF7A-9F4B-C2C8-A59EF0B23A92}"/>
          </ac:spMkLst>
        </pc:spChg>
        <pc:spChg chg="mod">
          <ac:chgData name="Sarthak Chitre" userId="2995e66b9c9a8e41" providerId="LiveId" clId="{5D498809-B653-4BB3-8B5D-3F5ECFF14DF9}" dt="2023-03-30T18:53:26.657" v="313" actId="2711"/>
          <ac:spMkLst>
            <pc:docMk/>
            <pc:sldMk cId="750982848" sldId="259"/>
            <ac:spMk id="77" creationId="{02103364-FA5A-7E25-57E6-475994A758AF}"/>
          </ac:spMkLst>
        </pc:spChg>
        <pc:spChg chg="mod">
          <ac:chgData name="Sarthak Chitre" userId="2995e66b9c9a8e41" providerId="LiveId" clId="{5D498809-B653-4BB3-8B5D-3F5ECFF14DF9}" dt="2023-03-30T18:53:26.657" v="313" actId="2711"/>
          <ac:spMkLst>
            <pc:docMk/>
            <pc:sldMk cId="750982848" sldId="259"/>
            <ac:spMk id="79" creationId="{CD31716B-DB0D-5E2E-DC7C-3B8923FD34EF}"/>
          </ac:spMkLst>
        </pc:spChg>
        <pc:spChg chg="mod">
          <ac:chgData name="Sarthak Chitre" userId="2995e66b9c9a8e41" providerId="LiveId" clId="{5D498809-B653-4BB3-8B5D-3F5ECFF14DF9}" dt="2023-03-30T18:53:26.657" v="313" actId="2711"/>
          <ac:spMkLst>
            <pc:docMk/>
            <pc:sldMk cId="750982848" sldId="259"/>
            <ac:spMk id="81" creationId="{2B636C75-EBAC-8534-6236-9CB5A14C4862}"/>
          </ac:spMkLst>
        </pc:spChg>
        <pc:spChg chg="mod">
          <ac:chgData name="Sarthak Chitre" userId="2995e66b9c9a8e41" providerId="LiveId" clId="{5D498809-B653-4BB3-8B5D-3F5ECFF14DF9}" dt="2023-03-30T18:54:23.258" v="317" actId="2711"/>
          <ac:spMkLst>
            <pc:docMk/>
            <pc:sldMk cId="750982848" sldId="259"/>
            <ac:spMk id="83" creationId="{DB2960C9-5C25-53AE-57CC-F3737D2EFED3}"/>
          </ac:spMkLst>
        </pc:spChg>
        <pc:spChg chg="mod">
          <ac:chgData name="Sarthak Chitre" userId="2995e66b9c9a8e41" providerId="LiveId" clId="{5D498809-B653-4BB3-8B5D-3F5ECFF14DF9}" dt="2023-03-30T18:54:23.258" v="317" actId="2711"/>
          <ac:spMkLst>
            <pc:docMk/>
            <pc:sldMk cId="750982848" sldId="259"/>
            <ac:spMk id="85" creationId="{668CC774-994D-32B2-7AA4-4EAB84C5EC3D}"/>
          </ac:spMkLst>
        </pc:spChg>
        <pc:spChg chg="del">
          <ac:chgData name="Sarthak Chitre" userId="2995e66b9c9a8e41" providerId="LiveId" clId="{5D498809-B653-4BB3-8B5D-3F5ECFF14DF9}" dt="2023-03-30T18:54:38.743" v="319" actId="478"/>
          <ac:spMkLst>
            <pc:docMk/>
            <pc:sldMk cId="750982848" sldId="259"/>
            <ac:spMk id="87" creationId="{DE078E0F-CFD7-72DF-4481-AF298C6FBC1A}"/>
          </ac:spMkLst>
        </pc:spChg>
        <pc:spChg chg="del mod">
          <ac:chgData name="Sarthak Chitre" userId="2995e66b9c9a8e41" providerId="LiveId" clId="{5D498809-B653-4BB3-8B5D-3F5ECFF14DF9}" dt="2023-03-30T18:55:03.769" v="323" actId="478"/>
          <ac:spMkLst>
            <pc:docMk/>
            <pc:sldMk cId="750982848" sldId="259"/>
            <ac:spMk id="89" creationId="{3135243D-07A0-576C-86FB-0F26732EEDD0}"/>
          </ac:spMkLst>
        </pc:spChg>
        <pc:spChg chg="mod">
          <ac:chgData name="Sarthak Chitre" userId="2995e66b9c9a8e41" providerId="LiveId" clId="{5D498809-B653-4BB3-8B5D-3F5ECFF14DF9}" dt="2023-03-30T18:54:23.258" v="317" actId="2711"/>
          <ac:spMkLst>
            <pc:docMk/>
            <pc:sldMk cId="750982848" sldId="259"/>
            <ac:spMk id="91" creationId="{0002329E-E473-B7F6-04BF-516F4AD6B3ED}"/>
          </ac:spMkLst>
        </pc:spChg>
        <pc:spChg chg="mod">
          <ac:chgData name="Sarthak Chitre" userId="2995e66b9c9a8e41" providerId="LiveId" clId="{5D498809-B653-4BB3-8B5D-3F5ECFF14DF9}" dt="2023-03-30T18:53:34.480" v="314" actId="2711"/>
          <ac:spMkLst>
            <pc:docMk/>
            <pc:sldMk cId="750982848" sldId="259"/>
            <ac:spMk id="92" creationId="{CA22D478-64CC-191A-0214-7BF4C5084A4E}"/>
          </ac:spMkLst>
        </pc:spChg>
        <pc:spChg chg="mod">
          <ac:chgData name="Sarthak Chitre" userId="2995e66b9c9a8e41" providerId="LiveId" clId="{5D498809-B653-4BB3-8B5D-3F5ECFF14DF9}" dt="2023-03-30T18:53:26.657" v="313" actId="2711"/>
          <ac:spMkLst>
            <pc:docMk/>
            <pc:sldMk cId="750982848" sldId="259"/>
            <ac:spMk id="94" creationId="{6AFE7E2B-7254-7243-CFE0-79CB2D9D3206}"/>
          </ac:spMkLst>
        </pc:spChg>
        <pc:spChg chg="mod">
          <ac:chgData name="Sarthak Chitre" userId="2995e66b9c9a8e41" providerId="LiveId" clId="{5D498809-B653-4BB3-8B5D-3F5ECFF14DF9}" dt="2023-03-30T18:53:26.657" v="313" actId="2711"/>
          <ac:spMkLst>
            <pc:docMk/>
            <pc:sldMk cId="750982848" sldId="259"/>
            <ac:spMk id="98" creationId="{6BD94BDD-2BDC-89E4-671B-46ACD237E79F}"/>
          </ac:spMkLst>
        </pc:spChg>
        <pc:picChg chg="add del mod">
          <ac:chgData name="Sarthak Chitre" userId="2995e66b9c9a8e41" providerId="LiveId" clId="{5D498809-B653-4BB3-8B5D-3F5ECFF14DF9}" dt="2023-03-30T17:26:14.939" v="213"/>
          <ac:picMkLst>
            <pc:docMk/>
            <pc:sldMk cId="750982848" sldId="259"/>
            <ac:picMk id="5" creationId="{16A922D2-8463-69F8-CE40-85C0BE3F94FD}"/>
          </ac:picMkLst>
        </pc:picChg>
      </pc:sldChg>
      <pc:sldChg chg="addSp delSp modSp mod setBg modAnim">
        <pc:chgData name="Sarthak Chitre" userId="2995e66b9c9a8e41" providerId="LiveId" clId="{5D498809-B653-4BB3-8B5D-3F5ECFF14DF9}" dt="2023-04-01T07:05:52.792" v="2432"/>
        <pc:sldMkLst>
          <pc:docMk/>
          <pc:sldMk cId="46091632" sldId="260"/>
        </pc:sldMkLst>
        <pc:spChg chg="mod">
          <ac:chgData name="Sarthak Chitre" userId="2995e66b9c9a8e41" providerId="LiveId" clId="{5D498809-B653-4BB3-8B5D-3F5ECFF14DF9}" dt="2023-03-30T15:17:32.119" v="35" actId="1076"/>
          <ac:spMkLst>
            <pc:docMk/>
            <pc:sldMk cId="46091632" sldId="260"/>
            <ac:spMk id="2" creationId="{2BABA187-3B53-A9EC-E871-B434FDA43F2D}"/>
          </ac:spMkLst>
        </pc:spChg>
        <pc:spChg chg="mod">
          <ac:chgData name="Sarthak Chitre" userId="2995e66b9c9a8e41" providerId="LiveId" clId="{5D498809-B653-4BB3-8B5D-3F5ECFF14DF9}" dt="2023-03-30T15:16:29.184" v="34" actId="2711"/>
          <ac:spMkLst>
            <pc:docMk/>
            <pc:sldMk cId="46091632" sldId="260"/>
            <ac:spMk id="7" creationId="{35869C71-A1A2-7910-98F2-C0094C2D6F5A}"/>
          </ac:spMkLst>
        </pc:spChg>
        <pc:picChg chg="add del mod">
          <ac:chgData name="Sarthak Chitre" userId="2995e66b9c9a8e41" providerId="LiveId" clId="{5D498809-B653-4BB3-8B5D-3F5ECFF14DF9}" dt="2023-03-30T17:30:11.285" v="223" actId="1076"/>
          <ac:picMkLst>
            <pc:docMk/>
            <pc:sldMk cId="46091632" sldId="260"/>
            <ac:picMk id="4" creationId="{CE47342F-2847-5729-9D34-B58124A63356}"/>
          </ac:picMkLst>
        </pc:picChg>
      </pc:sldChg>
      <pc:sldChg chg="addSp modSp add mod">
        <pc:chgData name="Sarthak Chitre" userId="2995e66b9c9a8e41" providerId="LiveId" clId="{5D498809-B653-4BB3-8B5D-3F5ECFF14DF9}" dt="2023-03-30T19:52:44.135" v="571" actId="2711"/>
        <pc:sldMkLst>
          <pc:docMk/>
          <pc:sldMk cId="2732681144" sldId="261"/>
        </pc:sldMkLst>
        <pc:spChg chg="mod">
          <ac:chgData name="Sarthak Chitre" userId="2995e66b9c9a8e41" providerId="LiveId" clId="{5D498809-B653-4BB3-8B5D-3F5ECFF14DF9}" dt="2023-03-30T19:14:05.974" v="372" actId="2711"/>
          <ac:spMkLst>
            <pc:docMk/>
            <pc:sldMk cId="2732681144" sldId="261"/>
            <ac:spMk id="2" creationId="{AF73433B-7D32-0ABC-192C-D6969BCA7AB3}"/>
          </ac:spMkLst>
        </pc:spChg>
        <pc:spChg chg="mod">
          <ac:chgData name="Sarthak Chitre" userId="2995e66b9c9a8e41" providerId="LiveId" clId="{5D498809-B653-4BB3-8B5D-3F5ECFF14DF9}" dt="2023-03-30T19:14:05.974" v="372" actId="2711"/>
          <ac:spMkLst>
            <pc:docMk/>
            <pc:sldMk cId="2732681144" sldId="261"/>
            <ac:spMk id="6" creationId="{A719B01D-656C-2B38-B6ED-E03526D72A7C}"/>
          </ac:spMkLst>
        </pc:spChg>
        <pc:spChg chg="mod">
          <ac:chgData name="Sarthak Chitre" userId="2995e66b9c9a8e41" providerId="LiveId" clId="{5D498809-B653-4BB3-8B5D-3F5ECFF14DF9}" dt="2023-03-30T19:14:05.974" v="372" actId="2711"/>
          <ac:spMkLst>
            <pc:docMk/>
            <pc:sldMk cId="2732681144" sldId="261"/>
            <ac:spMk id="8" creationId="{C76146DD-04E1-9570-01D6-F0E00FFCB58C}"/>
          </ac:spMkLst>
        </pc:spChg>
        <pc:graphicFrameChg chg="modGraphic">
          <ac:chgData name="Sarthak Chitre" userId="2995e66b9c9a8e41" providerId="LiveId" clId="{5D498809-B653-4BB3-8B5D-3F5ECFF14DF9}" dt="2023-03-30T19:14:16.804" v="373" actId="2711"/>
          <ac:graphicFrameMkLst>
            <pc:docMk/>
            <pc:sldMk cId="2732681144" sldId="261"/>
            <ac:graphicFrameMk id="4" creationId="{40087455-049C-C50C-67D6-244A7D60A792}"/>
          </ac:graphicFrameMkLst>
        </pc:graphicFrameChg>
        <pc:graphicFrameChg chg="modGraphic">
          <ac:chgData name="Sarthak Chitre" userId="2995e66b9c9a8e41" providerId="LiveId" clId="{5D498809-B653-4BB3-8B5D-3F5ECFF14DF9}" dt="2023-03-30T19:52:44.135" v="571" actId="2711"/>
          <ac:graphicFrameMkLst>
            <pc:docMk/>
            <pc:sldMk cId="2732681144" sldId="261"/>
            <ac:graphicFrameMk id="5" creationId="{184B1935-DBE2-6A19-709B-0885A060D0FB}"/>
          </ac:graphicFrameMkLst>
        </pc:graphicFrameChg>
        <pc:graphicFrameChg chg="modGraphic">
          <ac:chgData name="Sarthak Chitre" userId="2995e66b9c9a8e41" providerId="LiveId" clId="{5D498809-B653-4BB3-8B5D-3F5ECFF14DF9}" dt="2023-03-30T19:14:22.724" v="374" actId="2711"/>
          <ac:graphicFrameMkLst>
            <pc:docMk/>
            <pc:sldMk cId="2732681144" sldId="261"/>
            <ac:graphicFrameMk id="7" creationId="{948DD8EC-C25E-9EA5-E7F5-12BB2D092E62}"/>
          </ac:graphicFrameMkLst>
        </pc:graphicFrameChg>
        <pc:picChg chg="add mod">
          <ac:chgData name="Sarthak Chitre" userId="2995e66b9c9a8e41" providerId="LiveId" clId="{5D498809-B653-4BB3-8B5D-3F5ECFF14DF9}" dt="2023-03-30T18:50:09.770" v="277" actId="1076"/>
          <ac:picMkLst>
            <pc:docMk/>
            <pc:sldMk cId="2732681144" sldId="261"/>
            <ac:picMk id="3" creationId="{54E53BEF-2EB0-A099-FA81-13C197FD1E3B}"/>
          </ac:picMkLst>
        </pc:picChg>
      </pc:sldChg>
      <pc:sldChg chg="modSp del mod">
        <pc:chgData name="Sarthak Chitre" userId="2995e66b9c9a8e41" providerId="LiveId" clId="{5D498809-B653-4BB3-8B5D-3F5ECFF14DF9}" dt="2023-03-30T20:39:30.760" v="2201" actId="2696"/>
        <pc:sldMkLst>
          <pc:docMk/>
          <pc:sldMk cId="0" sldId="262"/>
        </pc:sldMkLst>
        <pc:spChg chg="mod">
          <ac:chgData name="Sarthak Chitre" userId="2995e66b9c9a8e41" providerId="LiveId" clId="{5D498809-B653-4BB3-8B5D-3F5ECFF14DF9}" dt="2023-03-30T15:27:50.640" v="132" actId="1076"/>
          <ac:spMkLst>
            <pc:docMk/>
            <pc:sldMk cId="0" sldId="262"/>
            <ac:spMk id="3" creationId="{00000000-0000-0000-0000-000000000000}"/>
          </ac:spMkLst>
        </pc:spChg>
      </pc:sldChg>
      <pc:sldChg chg="modSp add mod">
        <pc:chgData name="Sarthak Chitre" userId="2995e66b9c9a8e41" providerId="LiveId" clId="{5D498809-B653-4BB3-8B5D-3F5ECFF14DF9}" dt="2023-04-01T07:39:30.093" v="2486" actId="113"/>
        <pc:sldMkLst>
          <pc:docMk/>
          <pc:sldMk cId="386761707" sldId="263"/>
        </pc:sldMkLst>
        <pc:spChg chg="mod">
          <ac:chgData name="Sarthak Chitre" userId="2995e66b9c9a8e41" providerId="LiveId" clId="{5D498809-B653-4BB3-8B5D-3F5ECFF14DF9}" dt="2023-03-30T19:08:20.133" v="329" actId="2711"/>
          <ac:spMkLst>
            <pc:docMk/>
            <pc:sldMk cId="386761707" sldId="263"/>
            <ac:spMk id="2" creationId="{AF73433B-7D32-0ABC-192C-D6969BCA7AB3}"/>
          </ac:spMkLst>
        </pc:spChg>
        <pc:spChg chg="mod">
          <ac:chgData name="Sarthak Chitre" userId="2995e66b9c9a8e41" providerId="LiveId" clId="{5D498809-B653-4BB3-8B5D-3F5ECFF14DF9}" dt="2023-03-30T19:09:01.197" v="333" actId="2711"/>
          <ac:spMkLst>
            <pc:docMk/>
            <pc:sldMk cId="386761707" sldId="263"/>
            <ac:spMk id="6" creationId="{A719B01D-656C-2B38-B6ED-E03526D72A7C}"/>
          </ac:spMkLst>
        </pc:spChg>
        <pc:spChg chg="mod">
          <ac:chgData name="Sarthak Chitre" userId="2995e66b9c9a8e41" providerId="LiveId" clId="{5D498809-B653-4BB3-8B5D-3F5ECFF14DF9}" dt="2023-03-30T19:09:01.197" v="333" actId="2711"/>
          <ac:spMkLst>
            <pc:docMk/>
            <pc:sldMk cId="386761707" sldId="263"/>
            <ac:spMk id="8" creationId="{C76146DD-04E1-9570-01D6-F0E00FFCB58C}"/>
          </ac:spMkLst>
        </pc:spChg>
        <pc:graphicFrameChg chg="modGraphic">
          <ac:chgData name="Sarthak Chitre" userId="2995e66b9c9a8e41" providerId="LiveId" clId="{5D498809-B653-4BB3-8B5D-3F5ECFF14DF9}" dt="2023-03-30T19:09:48.823" v="335" actId="2711"/>
          <ac:graphicFrameMkLst>
            <pc:docMk/>
            <pc:sldMk cId="386761707" sldId="263"/>
            <ac:graphicFrameMk id="3" creationId="{0E6A7C73-DF48-F2D9-59B9-42FA375F5D37}"/>
          </ac:graphicFrameMkLst>
        </pc:graphicFrameChg>
        <pc:graphicFrameChg chg="mod modGraphic">
          <ac:chgData name="Sarthak Chitre" userId="2995e66b9c9a8e41" providerId="LiveId" clId="{5D498809-B653-4BB3-8B5D-3F5ECFF14DF9}" dt="2023-03-30T19:08:42.616" v="332" actId="2711"/>
          <ac:graphicFrameMkLst>
            <pc:docMk/>
            <pc:sldMk cId="386761707" sldId="263"/>
            <ac:graphicFrameMk id="4" creationId="{40087455-049C-C50C-67D6-244A7D60A792}"/>
          </ac:graphicFrameMkLst>
        </pc:graphicFrameChg>
        <pc:graphicFrameChg chg="mod modGraphic">
          <ac:chgData name="Sarthak Chitre" userId="2995e66b9c9a8e41" providerId="LiveId" clId="{5D498809-B653-4BB3-8B5D-3F5ECFF14DF9}" dt="2023-04-01T07:39:30.093" v="2486" actId="113"/>
          <ac:graphicFrameMkLst>
            <pc:docMk/>
            <pc:sldMk cId="386761707" sldId="263"/>
            <ac:graphicFrameMk id="5" creationId="{184B1935-DBE2-6A19-709B-0885A060D0FB}"/>
          </ac:graphicFrameMkLst>
        </pc:graphicFrameChg>
        <pc:graphicFrameChg chg="modGraphic">
          <ac:chgData name="Sarthak Chitre" userId="2995e66b9c9a8e41" providerId="LiveId" clId="{5D498809-B653-4BB3-8B5D-3F5ECFF14DF9}" dt="2023-04-01T07:38:59.818" v="2485" actId="113"/>
          <ac:graphicFrameMkLst>
            <pc:docMk/>
            <pc:sldMk cId="386761707" sldId="263"/>
            <ac:graphicFrameMk id="9" creationId="{D4FB7F4E-61A1-7B47-6682-B099AA23E4CA}"/>
          </ac:graphicFrameMkLst>
        </pc:graphicFrameChg>
        <pc:picChg chg="mod">
          <ac:chgData name="Sarthak Chitre" userId="2995e66b9c9a8e41" providerId="LiveId" clId="{5D498809-B653-4BB3-8B5D-3F5ECFF14DF9}" dt="2023-03-30T18:48:32.597" v="274" actId="1076"/>
          <ac:picMkLst>
            <pc:docMk/>
            <pc:sldMk cId="386761707" sldId="263"/>
            <ac:picMk id="7" creationId="{3F5CB033-EEA2-FDB6-3A41-2BFB1F9642E6}"/>
          </ac:picMkLst>
        </pc:picChg>
      </pc:sldChg>
      <pc:sldChg chg="addSp delSp modSp mod">
        <pc:chgData name="Sarthak Chitre" userId="2995e66b9c9a8e41" providerId="LiveId" clId="{5D498809-B653-4BB3-8B5D-3F5ECFF14DF9}" dt="2023-03-30T15:25:38.255" v="73" actId="14100"/>
        <pc:sldMkLst>
          <pc:docMk/>
          <pc:sldMk cId="3276404551" sldId="264"/>
        </pc:sldMkLst>
        <pc:spChg chg="mod">
          <ac:chgData name="Sarthak Chitre" userId="2995e66b9c9a8e41" providerId="LiveId" clId="{5D498809-B653-4BB3-8B5D-3F5ECFF14DF9}" dt="2023-03-30T15:24:57.387" v="68" actId="1076"/>
          <ac:spMkLst>
            <pc:docMk/>
            <pc:sldMk cId="3276404551" sldId="264"/>
            <ac:spMk id="2" creationId="{9F04A7A4-BD45-6E9A-A71C-B6E916467330}"/>
          </ac:spMkLst>
        </pc:spChg>
        <pc:spChg chg="mod">
          <ac:chgData name="Sarthak Chitre" userId="2995e66b9c9a8e41" providerId="LiveId" clId="{5D498809-B653-4BB3-8B5D-3F5ECFF14DF9}" dt="2023-03-30T15:21:55.234" v="41" actId="2711"/>
          <ac:spMkLst>
            <pc:docMk/>
            <pc:sldMk cId="3276404551" sldId="264"/>
            <ac:spMk id="77" creationId="{CDE4D2AB-568C-5BAC-BDD7-07BB386F0A57}"/>
          </ac:spMkLst>
        </pc:spChg>
        <pc:spChg chg="mod">
          <ac:chgData name="Sarthak Chitre" userId="2995e66b9c9a8e41" providerId="LiveId" clId="{5D498809-B653-4BB3-8B5D-3F5ECFF14DF9}" dt="2023-03-30T15:22:00.547" v="42" actId="2711"/>
          <ac:spMkLst>
            <pc:docMk/>
            <pc:sldMk cId="3276404551" sldId="264"/>
            <ac:spMk id="78" creationId="{4C547DBF-0A0D-1CA7-7151-E1A67FD39888}"/>
          </ac:spMkLst>
        </pc:spChg>
        <pc:spChg chg="mod">
          <ac:chgData name="Sarthak Chitre" userId="2995e66b9c9a8e41" providerId="LiveId" clId="{5D498809-B653-4BB3-8B5D-3F5ECFF14DF9}" dt="2023-03-30T15:22:05.455" v="43" actId="2711"/>
          <ac:spMkLst>
            <pc:docMk/>
            <pc:sldMk cId="3276404551" sldId="264"/>
            <ac:spMk id="92" creationId="{CB28AC84-C758-9401-B632-766CD79C2854}"/>
          </ac:spMkLst>
        </pc:spChg>
        <pc:spChg chg="mod">
          <ac:chgData name="Sarthak Chitre" userId="2995e66b9c9a8e41" providerId="LiveId" clId="{5D498809-B653-4BB3-8B5D-3F5ECFF14DF9}" dt="2023-03-30T15:21:31.135" v="38" actId="2711"/>
          <ac:spMkLst>
            <pc:docMk/>
            <pc:sldMk cId="3276404551" sldId="264"/>
            <ac:spMk id="95" creationId="{267C1FEA-3C2E-C15B-E66A-2B34228D4A1F}"/>
          </ac:spMkLst>
        </pc:spChg>
        <pc:spChg chg="mod">
          <ac:chgData name="Sarthak Chitre" userId="2995e66b9c9a8e41" providerId="LiveId" clId="{5D498809-B653-4BB3-8B5D-3F5ECFF14DF9}" dt="2023-03-30T15:21:47.248" v="40" actId="2711"/>
          <ac:spMkLst>
            <pc:docMk/>
            <pc:sldMk cId="3276404551" sldId="264"/>
            <ac:spMk id="96" creationId="{5B6DB9BB-EE17-7644-CBE6-A053BC9D571B}"/>
          </ac:spMkLst>
        </pc:spChg>
        <pc:spChg chg="mod">
          <ac:chgData name="Sarthak Chitre" userId="2995e66b9c9a8e41" providerId="LiveId" clId="{5D498809-B653-4BB3-8B5D-3F5ECFF14DF9}" dt="2023-03-30T15:21:41.211" v="39" actId="2711"/>
          <ac:spMkLst>
            <pc:docMk/>
            <pc:sldMk cId="3276404551" sldId="264"/>
            <ac:spMk id="97" creationId="{CFFDDF00-7E34-BA73-AEEE-9F3014DD599A}"/>
          </ac:spMkLst>
        </pc:spChg>
        <pc:picChg chg="add del mod">
          <ac:chgData name="Sarthak Chitre" userId="2995e66b9c9a8e41" providerId="LiveId" clId="{5D498809-B653-4BB3-8B5D-3F5ECFF14DF9}" dt="2023-03-30T15:24:01.239" v="55" actId="478"/>
          <ac:picMkLst>
            <pc:docMk/>
            <pc:sldMk cId="3276404551" sldId="264"/>
            <ac:picMk id="3" creationId="{4F6D676B-53EC-6C33-CE2D-23B659B1EAA9}"/>
          </ac:picMkLst>
        </pc:picChg>
        <pc:picChg chg="add del mod">
          <ac:chgData name="Sarthak Chitre" userId="2995e66b9c9a8e41" providerId="LiveId" clId="{5D498809-B653-4BB3-8B5D-3F5ECFF14DF9}" dt="2023-03-30T15:24:01.239" v="55" actId="478"/>
          <ac:picMkLst>
            <pc:docMk/>
            <pc:sldMk cId="3276404551" sldId="264"/>
            <ac:picMk id="4" creationId="{7A187501-118B-C078-5237-5B8803ABD680}"/>
          </ac:picMkLst>
        </pc:picChg>
        <pc:picChg chg="add del mod">
          <ac:chgData name="Sarthak Chitre" userId="2995e66b9c9a8e41" providerId="LiveId" clId="{5D498809-B653-4BB3-8B5D-3F5ECFF14DF9}" dt="2023-03-30T15:25:24.200" v="70"/>
          <ac:picMkLst>
            <pc:docMk/>
            <pc:sldMk cId="3276404551" sldId="264"/>
            <ac:picMk id="5" creationId="{47BFC569-8FD1-16A3-BB1A-D46AD748F5CB}"/>
          </ac:picMkLst>
        </pc:picChg>
        <pc:picChg chg="add mod">
          <ac:chgData name="Sarthak Chitre" userId="2995e66b9c9a8e41" providerId="LiveId" clId="{5D498809-B653-4BB3-8B5D-3F5ECFF14DF9}" dt="2023-03-30T15:25:38.255" v="73" actId="14100"/>
          <ac:picMkLst>
            <pc:docMk/>
            <pc:sldMk cId="3276404551" sldId="264"/>
            <ac:picMk id="7" creationId="{BCE29A68-9117-3906-083A-8399137B04E5}"/>
          </ac:picMkLst>
        </pc:picChg>
        <pc:picChg chg="mod">
          <ac:chgData name="Sarthak Chitre" userId="2995e66b9c9a8e41" providerId="LiveId" clId="{5D498809-B653-4BB3-8B5D-3F5ECFF14DF9}" dt="2023-03-30T15:23:16.638" v="44" actId="1076"/>
          <ac:picMkLst>
            <pc:docMk/>
            <pc:sldMk cId="3276404551" sldId="264"/>
            <ac:picMk id="13" creationId="{580F94EB-92C3-7EB4-24DE-206BA272E9B6}"/>
          </ac:picMkLst>
        </pc:picChg>
        <pc:picChg chg="mod">
          <ac:chgData name="Sarthak Chitre" userId="2995e66b9c9a8e41" providerId="LiveId" clId="{5D498809-B653-4BB3-8B5D-3F5ECFF14DF9}" dt="2023-03-30T15:20:28.826" v="36" actId="1076"/>
          <ac:picMkLst>
            <pc:docMk/>
            <pc:sldMk cId="3276404551" sldId="264"/>
            <ac:picMk id="15" creationId="{B5980200-4B15-CF46-9629-78C70C86DF88}"/>
          </ac:picMkLst>
        </pc:picChg>
        <pc:picChg chg="mod">
          <ac:chgData name="Sarthak Chitre" userId="2995e66b9c9a8e41" providerId="LiveId" clId="{5D498809-B653-4BB3-8B5D-3F5ECFF14DF9}" dt="2023-03-30T15:20:28.826" v="36" actId="1076"/>
          <ac:picMkLst>
            <pc:docMk/>
            <pc:sldMk cId="3276404551" sldId="264"/>
            <ac:picMk id="25" creationId="{4174574C-742B-F4B7-2A79-7B15946C47B7}"/>
          </ac:picMkLst>
        </pc:picChg>
        <pc:picChg chg="mod">
          <ac:chgData name="Sarthak Chitre" userId="2995e66b9c9a8e41" providerId="LiveId" clId="{5D498809-B653-4BB3-8B5D-3F5ECFF14DF9}" dt="2023-03-30T15:20:28.826" v="36" actId="1076"/>
          <ac:picMkLst>
            <pc:docMk/>
            <pc:sldMk cId="3276404551" sldId="264"/>
            <ac:picMk id="26" creationId="{2489DB46-7F33-5684-A9EC-DE950C222610}"/>
          </ac:picMkLst>
        </pc:picChg>
        <pc:picChg chg="mod">
          <ac:chgData name="Sarthak Chitre" userId="2995e66b9c9a8e41" providerId="LiveId" clId="{5D498809-B653-4BB3-8B5D-3F5ECFF14DF9}" dt="2023-03-30T15:20:28.826" v="36" actId="1076"/>
          <ac:picMkLst>
            <pc:docMk/>
            <pc:sldMk cId="3276404551" sldId="264"/>
            <ac:picMk id="72" creationId="{621CDC7D-E1FE-9347-D2AA-CAD9F1039121}"/>
          </ac:picMkLst>
        </pc:picChg>
        <pc:picChg chg="mod">
          <ac:chgData name="Sarthak Chitre" userId="2995e66b9c9a8e41" providerId="LiveId" clId="{5D498809-B653-4BB3-8B5D-3F5ECFF14DF9}" dt="2023-03-30T15:20:28.826" v="36" actId="1076"/>
          <ac:picMkLst>
            <pc:docMk/>
            <pc:sldMk cId="3276404551" sldId="264"/>
            <ac:picMk id="73" creationId="{6FDEB65F-BE12-4D64-C625-C74F8715980A}"/>
          </ac:picMkLst>
        </pc:picChg>
        <pc:picChg chg="mod">
          <ac:chgData name="Sarthak Chitre" userId="2995e66b9c9a8e41" providerId="LiveId" clId="{5D498809-B653-4BB3-8B5D-3F5ECFF14DF9}" dt="2023-03-30T15:20:28.826" v="36" actId="1076"/>
          <ac:picMkLst>
            <pc:docMk/>
            <pc:sldMk cId="3276404551" sldId="264"/>
            <ac:picMk id="74" creationId="{F5C31F4D-C623-FCE8-2853-40A50C3E3BE6}"/>
          </ac:picMkLst>
        </pc:picChg>
        <pc:picChg chg="mod">
          <ac:chgData name="Sarthak Chitre" userId="2995e66b9c9a8e41" providerId="LiveId" clId="{5D498809-B653-4BB3-8B5D-3F5ECFF14DF9}" dt="2023-03-30T15:24:16.730" v="56" actId="1076"/>
          <ac:picMkLst>
            <pc:docMk/>
            <pc:sldMk cId="3276404551" sldId="264"/>
            <ac:picMk id="98" creationId="{A0868BE7-9E5E-28C8-7BDC-147E33A1EFD2}"/>
          </ac:picMkLst>
        </pc:picChg>
        <pc:picChg chg="mod">
          <ac:chgData name="Sarthak Chitre" userId="2995e66b9c9a8e41" providerId="LiveId" clId="{5D498809-B653-4BB3-8B5D-3F5ECFF14DF9}" dt="2023-03-30T15:24:16.730" v="56" actId="1076"/>
          <ac:picMkLst>
            <pc:docMk/>
            <pc:sldMk cId="3276404551" sldId="264"/>
            <ac:picMk id="99" creationId="{456E9DC2-2BCD-28CF-8F9E-0FA12D5D3CF1}"/>
          </ac:picMkLst>
        </pc:picChg>
        <pc:cxnChg chg="mod">
          <ac:chgData name="Sarthak Chitre" userId="2995e66b9c9a8e41" providerId="LiveId" clId="{5D498809-B653-4BB3-8B5D-3F5ECFF14DF9}" dt="2023-03-30T15:20:28.826" v="36" actId="1076"/>
          <ac:cxnSpMkLst>
            <pc:docMk/>
            <pc:sldMk cId="3276404551" sldId="264"/>
            <ac:cxnSpMk id="28" creationId="{2880B530-4D5F-82DF-BC58-7EB1F2710D11}"/>
          </ac:cxnSpMkLst>
        </pc:cxnChg>
        <pc:cxnChg chg="mod">
          <ac:chgData name="Sarthak Chitre" userId="2995e66b9c9a8e41" providerId="LiveId" clId="{5D498809-B653-4BB3-8B5D-3F5ECFF14DF9}" dt="2023-03-30T15:20:28.826" v="36" actId="1076"/>
          <ac:cxnSpMkLst>
            <pc:docMk/>
            <pc:sldMk cId="3276404551" sldId="264"/>
            <ac:cxnSpMk id="29" creationId="{495B08CF-6201-EC0D-0B1B-80A3A5DC76D1}"/>
          </ac:cxnSpMkLst>
        </pc:cxnChg>
        <pc:cxnChg chg="mod">
          <ac:chgData name="Sarthak Chitre" userId="2995e66b9c9a8e41" providerId="LiveId" clId="{5D498809-B653-4BB3-8B5D-3F5ECFF14DF9}" dt="2023-03-30T15:20:28.826" v="36" actId="1076"/>
          <ac:cxnSpMkLst>
            <pc:docMk/>
            <pc:sldMk cId="3276404551" sldId="264"/>
            <ac:cxnSpMk id="31" creationId="{0D0257B7-86F0-AC9E-2D04-C047F5910C51}"/>
          </ac:cxnSpMkLst>
        </pc:cxnChg>
        <pc:cxnChg chg="mod">
          <ac:chgData name="Sarthak Chitre" userId="2995e66b9c9a8e41" providerId="LiveId" clId="{5D498809-B653-4BB3-8B5D-3F5ECFF14DF9}" dt="2023-03-30T15:20:28.826" v="36" actId="1076"/>
          <ac:cxnSpMkLst>
            <pc:docMk/>
            <pc:sldMk cId="3276404551" sldId="264"/>
            <ac:cxnSpMk id="32" creationId="{441E49BD-4688-F677-F287-FE94F54DC1B6}"/>
          </ac:cxnSpMkLst>
        </pc:cxnChg>
        <pc:cxnChg chg="mod">
          <ac:chgData name="Sarthak Chitre" userId="2995e66b9c9a8e41" providerId="LiveId" clId="{5D498809-B653-4BB3-8B5D-3F5ECFF14DF9}" dt="2023-03-30T15:20:28.826" v="36" actId="1076"/>
          <ac:cxnSpMkLst>
            <pc:docMk/>
            <pc:sldMk cId="3276404551" sldId="264"/>
            <ac:cxnSpMk id="34" creationId="{965F9A12-39E6-76A0-CC3D-B682DCD99026}"/>
          </ac:cxnSpMkLst>
        </pc:cxnChg>
        <pc:cxnChg chg="mod">
          <ac:chgData name="Sarthak Chitre" userId="2995e66b9c9a8e41" providerId="LiveId" clId="{5D498809-B653-4BB3-8B5D-3F5ECFF14DF9}" dt="2023-03-30T15:20:28.826" v="36" actId="1076"/>
          <ac:cxnSpMkLst>
            <pc:docMk/>
            <pc:sldMk cId="3276404551" sldId="264"/>
            <ac:cxnSpMk id="35" creationId="{EE7699CF-4B64-1CD5-7B44-C49C6ACA7846}"/>
          </ac:cxnSpMkLst>
        </pc:cxnChg>
        <pc:cxnChg chg="mod">
          <ac:chgData name="Sarthak Chitre" userId="2995e66b9c9a8e41" providerId="LiveId" clId="{5D498809-B653-4BB3-8B5D-3F5ECFF14DF9}" dt="2023-03-30T15:23:30.540" v="45" actId="1076"/>
          <ac:cxnSpMkLst>
            <pc:docMk/>
            <pc:sldMk cId="3276404551" sldId="264"/>
            <ac:cxnSpMk id="88" creationId="{2F054A48-0598-A614-DC2A-838A772FA702}"/>
          </ac:cxnSpMkLst>
        </pc:cxnChg>
        <pc:cxnChg chg="mod">
          <ac:chgData name="Sarthak Chitre" userId="2995e66b9c9a8e41" providerId="LiveId" clId="{5D498809-B653-4BB3-8B5D-3F5ECFF14DF9}" dt="2023-03-30T15:23:30.540" v="45" actId="1076"/>
          <ac:cxnSpMkLst>
            <pc:docMk/>
            <pc:sldMk cId="3276404551" sldId="264"/>
            <ac:cxnSpMk id="94" creationId="{C11BE7CF-5884-B0C9-E173-7FC0173E4B62}"/>
          </ac:cxnSpMkLst>
        </pc:cxnChg>
      </pc:sldChg>
      <pc:sldChg chg="addSp delSp modSp add mod">
        <pc:chgData name="Sarthak Chitre" userId="2995e66b9c9a8e41" providerId="LiveId" clId="{5D498809-B653-4BB3-8B5D-3F5ECFF14DF9}" dt="2023-04-01T07:10:53.910" v="2435" actId="1076"/>
        <pc:sldMkLst>
          <pc:docMk/>
          <pc:sldMk cId="2763885673" sldId="266"/>
        </pc:sldMkLst>
        <pc:spChg chg="add del mod">
          <ac:chgData name="Sarthak Chitre" userId="2995e66b9c9a8e41" providerId="LiveId" clId="{5D498809-B653-4BB3-8B5D-3F5ECFF14DF9}" dt="2023-03-30T19:12:39.309" v="364" actId="2711"/>
          <ac:spMkLst>
            <pc:docMk/>
            <pc:sldMk cId="2763885673" sldId="266"/>
            <ac:spMk id="2" creationId="{AF73433B-7D32-0ABC-192C-D6969BCA7AB3}"/>
          </ac:spMkLst>
        </pc:spChg>
        <pc:spChg chg="mod">
          <ac:chgData name="Sarthak Chitre" userId="2995e66b9c9a8e41" providerId="LiveId" clId="{5D498809-B653-4BB3-8B5D-3F5ECFF14DF9}" dt="2023-03-30T19:11:38.404" v="349" actId="2711"/>
          <ac:spMkLst>
            <pc:docMk/>
            <pc:sldMk cId="2763885673" sldId="266"/>
            <ac:spMk id="6" creationId="{A719B01D-656C-2B38-B6ED-E03526D72A7C}"/>
          </ac:spMkLst>
        </pc:spChg>
        <pc:spChg chg="add del mod">
          <ac:chgData name="Sarthak Chitre" userId="2995e66b9c9a8e41" providerId="LiveId" clId="{5D498809-B653-4BB3-8B5D-3F5ECFF14DF9}" dt="2023-03-30T19:11:51.773" v="353" actId="478"/>
          <ac:spMkLst>
            <pc:docMk/>
            <pc:sldMk cId="2763885673" sldId="266"/>
            <ac:spMk id="7" creationId="{EB9926A4-4BBD-A41F-F8EF-8C8300F446D6}"/>
          </ac:spMkLst>
        </pc:spChg>
        <pc:spChg chg="mod">
          <ac:chgData name="Sarthak Chitre" userId="2995e66b9c9a8e41" providerId="LiveId" clId="{5D498809-B653-4BB3-8B5D-3F5ECFF14DF9}" dt="2023-03-30T19:12:45.771" v="366" actId="1076"/>
          <ac:spMkLst>
            <pc:docMk/>
            <pc:sldMk cId="2763885673" sldId="266"/>
            <ac:spMk id="8" creationId="{C76146DD-04E1-9570-01D6-F0E00FFCB58C}"/>
          </ac:spMkLst>
        </pc:spChg>
        <pc:spChg chg="add mod">
          <ac:chgData name="Sarthak Chitre" userId="2995e66b9c9a8e41" providerId="LiveId" clId="{5D498809-B653-4BB3-8B5D-3F5ECFF14DF9}" dt="2023-03-30T19:11:26.579" v="347" actId="571"/>
          <ac:spMkLst>
            <pc:docMk/>
            <pc:sldMk cId="2763885673" sldId="266"/>
            <ac:spMk id="11" creationId="{FE48F8E7-4090-1CCD-A61D-D3AA5CFBD5E9}"/>
          </ac:spMkLst>
        </pc:spChg>
        <pc:spChg chg="add del mod">
          <ac:chgData name="Sarthak Chitre" userId="2995e66b9c9a8e41" providerId="LiveId" clId="{5D498809-B653-4BB3-8B5D-3F5ECFF14DF9}" dt="2023-03-30T19:12:00.443" v="357" actId="478"/>
          <ac:spMkLst>
            <pc:docMk/>
            <pc:sldMk cId="2763885673" sldId="266"/>
            <ac:spMk id="15" creationId="{F850C3CC-CF9B-B5D4-0EDF-17E54743593C}"/>
          </ac:spMkLst>
        </pc:spChg>
        <pc:spChg chg="add mod">
          <ac:chgData name="Sarthak Chitre" userId="2995e66b9c9a8e41" providerId="LiveId" clId="{5D498809-B653-4BB3-8B5D-3F5ECFF14DF9}" dt="2023-03-30T19:12:26.136" v="361" actId="571"/>
          <ac:spMkLst>
            <pc:docMk/>
            <pc:sldMk cId="2763885673" sldId="266"/>
            <ac:spMk id="16" creationId="{329C627F-6BEF-CB9D-3D48-AE145CBF3AF7}"/>
          </ac:spMkLst>
        </pc:spChg>
        <pc:spChg chg="add mod">
          <ac:chgData name="Sarthak Chitre" userId="2995e66b9c9a8e41" providerId="LiveId" clId="{5D498809-B653-4BB3-8B5D-3F5ECFF14DF9}" dt="2023-03-30T19:12:26.136" v="361" actId="571"/>
          <ac:spMkLst>
            <pc:docMk/>
            <pc:sldMk cId="2763885673" sldId="266"/>
            <ac:spMk id="18" creationId="{ABCEA9D6-7E40-77F3-31F9-7041A57D5B55}"/>
          </ac:spMkLst>
        </pc:spChg>
        <pc:spChg chg="add mod">
          <ac:chgData name="Sarthak Chitre" userId="2995e66b9c9a8e41" providerId="LiveId" clId="{5D498809-B653-4BB3-8B5D-3F5ECFF14DF9}" dt="2023-03-30T19:12:34.983" v="363" actId="571"/>
          <ac:spMkLst>
            <pc:docMk/>
            <pc:sldMk cId="2763885673" sldId="266"/>
            <ac:spMk id="19" creationId="{3A7369B4-1C82-DA6F-1468-1A1FFC01F415}"/>
          </ac:spMkLst>
        </pc:spChg>
        <pc:spChg chg="add mod">
          <ac:chgData name="Sarthak Chitre" userId="2995e66b9c9a8e41" providerId="LiveId" clId="{5D498809-B653-4BB3-8B5D-3F5ECFF14DF9}" dt="2023-03-30T19:12:34.983" v="363" actId="571"/>
          <ac:spMkLst>
            <pc:docMk/>
            <pc:sldMk cId="2763885673" sldId="266"/>
            <ac:spMk id="21" creationId="{06783B08-6371-8276-D52A-22E3ED1CD5F6}"/>
          </ac:spMkLst>
        </pc:spChg>
        <pc:graphicFrameChg chg="add del mod">
          <ac:chgData name="Sarthak Chitre" userId="2995e66b9c9a8e41" providerId="LiveId" clId="{5D498809-B653-4BB3-8B5D-3F5ECFF14DF9}" dt="2023-03-30T19:11:47.139" v="352" actId="478"/>
          <ac:graphicFrameMkLst>
            <pc:docMk/>
            <pc:sldMk cId="2763885673" sldId="266"/>
            <ac:graphicFrameMk id="3" creationId="{E1C811B3-ECF0-376D-E53C-D4480FB0D2D2}"/>
          </ac:graphicFrameMkLst>
        </pc:graphicFrameChg>
        <pc:graphicFrameChg chg="modGraphic">
          <ac:chgData name="Sarthak Chitre" userId="2995e66b9c9a8e41" providerId="LiveId" clId="{5D498809-B653-4BB3-8B5D-3F5ECFF14DF9}" dt="2023-03-30T19:13:06.426" v="369" actId="2711"/>
          <ac:graphicFrameMkLst>
            <pc:docMk/>
            <pc:sldMk cId="2763885673" sldId="266"/>
            <ac:graphicFrameMk id="4" creationId="{40087455-049C-C50C-67D6-244A7D60A792}"/>
          </ac:graphicFrameMkLst>
        </pc:graphicFrameChg>
        <pc:graphicFrameChg chg="add del modGraphic">
          <ac:chgData name="Sarthak Chitre" userId="2995e66b9c9a8e41" providerId="LiveId" clId="{5D498809-B653-4BB3-8B5D-3F5ECFF14DF9}" dt="2023-03-30T19:12:54.400" v="367" actId="2711"/>
          <ac:graphicFrameMkLst>
            <pc:docMk/>
            <pc:sldMk cId="2763885673" sldId="266"/>
            <ac:graphicFrameMk id="5" creationId="{184B1935-DBE2-6A19-709B-0885A060D0FB}"/>
          </ac:graphicFrameMkLst>
        </pc:graphicFrameChg>
        <pc:graphicFrameChg chg="modGraphic">
          <ac:chgData name="Sarthak Chitre" userId="2995e66b9c9a8e41" providerId="LiveId" clId="{5D498809-B653-4BB3-8B5D-3F5ECFF14DF9}" dt="2023-03-30T19:13:20.093" v="370" actId="2711"/>
          <ac:graphicFrameMkLst>
            <pc:docMk/>
            <pc:sldMk cId="2763885673" sldId="266"/>
            <ac:graphicFrameMk id="9" creationId="{4D9B726F-E488-0471-8118-66AB215DE4BD}"/>
          </ac:graphicFrameMkLst>
        </pc:graphicFrameChg>
        <pc:graphicFrameChg chg="mod modGraphic">
          <ac:chgData name="Sarthak Chitre" userId="2995e66b9c9a8e41" providerId="LiveId" clId="{5D498809-B653-4BB3-8B5D-3F5ECFF14DF9}" dt="2023-03-30T20:39:11.365" v="2200" actId="113"/>
          <ac:graphicFrameMkLst>
            <pc:docMk/>
            <pc:sldMk cId="2763885673" sldId="266"/>
            <ac:graphicFrameMk id="10" creationId="{D93638D8-8B31-F0FB-1CB5-64DE812A2118}"/>
          </ac:graphicFrameMkLst>
        </pc:graphicFrameChg>
        <pc:graphicFrameChg chg="add mod">
          <ac:chgData name="Sarthak Chitre" userId="2995e66b9c9a8e41" providerId="LiveId" clId="{5D498809-B653-4BB3-8B5D-3F5ECFF14DF9}" dt="2023-03-30T19:11:26.579" v="347" actId="571"/>
          <ac:graphicFrameMkLst>
            <pc:docMk/>
            <pc:sldMk cId="2763885673" sldId="266"/>
            <ac:graphicFrameMk id="12" creationId="{41D6C322-5C23-7155-BE76-0A4E52A88E8A}"/>
          </ac:graphicFrameMkLst>
        </pc:graphicFrameChg>
        <pc:graphicFrameChg chg="add mod">
          <ac:chgData name="Sarthak Chitre" userId="2995e66b9c9a8e41" providerId="LiveId" clId="{5D498809-B653-4BB3-8B5D-3F5ECFF14DF9}" dt="2023-03-30T19:11:26.579" v="347" actId="571"/>
          <ac:graphicFrameMkLst>
            <pc:docMk/>
            <pc:sldMk cId="2763885673" sldId="266"/>
            <ac:graphicFrameMk id="13" creationId="{671FAF6C-AAE9-3177-C23A-63310DBF4770}"/>
          </ac:graphicFrameMkLst>
        </pc:graphicFrameChg>
        <pc:graphicFrameChg chg="add mod">
          <ac:chgData name="Sarthak Chitre" userId="2995e66b9c9a8e41" providerId="LiveId" clId="{5D498809-B653-4BB3-8B5D-3F5ECFF14DF9}" dt="2023-03-30T19:12:26.136" v="361" actId="571"/>
          <ac:graphicFrameMkLst>
            <pc:docMk/>
            <pc:sldMk cId="2763885673" sldId="266"/>
            <ac:graphicFrameMk id="17" creationId="{2ECA3604-14C1-4B36-1291-53981C5B6745}"/>
          </ac:graphicFrameMkLst>
        </pc:graphicFrameChg>
        <pc:graphicFrameChg chg="add mod">
          <ac:chgData name="Sarthak Chitre" userId="2995e66b9c9a8e41" providerId="LiveId" clId="{5D498809-B653-4BB3-8B5D-3F5ECFF14DF9}" dt="2023-03-30T19:12:34.983" v="363" actId="571"/>
          <ac:graphicFrameMkLst>
            <pc:docMk/>
            <pc:sldMk cId="2763885673" sldId="266"/>
            <ac:graphicFrameMk id="20" creationId="{3680216D-CCA4-DEE3-39B6-B1ABC2011E3F}"/>
          </ac:graphicFrameMkLst>
        </pc:graphicFrameChg>
        <pc:picChg chg="add mod">
          <ac:chgData name="Sarthak Chitre" userId="2995e66b9c9a8e41" providerId="LiveId" clId="{5D498809-B653-4BB3-8B5D-3F5ECFF14DF9}" dt="2023-04-01T07:10:53.910" v="2435" actId="1076"/>
          <ac:picMkLst>
            <pc:docMk/>
            <pc:sldMk cId="2763885673" sldId="266"/>
            <ac:picMk id="22" creationId="{E3E4C33A-F916-6255-DE67-0DF6073B7346}"/>
          </ac:picMkLst>
        </pc:picChg>
      </pc:sldChg>
      <pc:sldChg chg="addSp delSp modSp add mod setBg">
        <pc:chgData name="Sarthak Chitre" userId="2995e66b9c9a8e41" providerId="LiveId" clId="{5D498809-B653-4BB3-8B5D-3F5ECFF14DF9}" dt="2023-03-30T19:16:34.298" v="378" actId="2711"/>
        <pc:sldMkLst>
          <pc:docMk/>
          <pc:sldMk cId="2555210509" sldId="268"/>
        </pc:sldMkLst>
        <pc:spChg chg="del mod">
          <ac:chgData name="Sarthak Chitre" userId="2995e66b9c9a8e41" providerId="LiveId" clId="{5D498809-B653-4BB3-8B5D-3F5ECFF14DF9}" dt="2023-03-30T15:32:02.462" v="140" actId="478"/>
          <ac:spMkLst>
            <pc:docMk/>
            <pc:sldMk cId="2555210509" sldId="268"/>
            <ac:spMk id="3" creationId="{00000000-0000-0000-0000-000000000000}"/>
          </ac:spMkLst>
        </pc:spChg>
        <pc:spChg chg="del mod">
          <ac:chgData name="Sarthak Chitre" userId="2995e66b9c9a8e41" providerId="LiveId" clId="{5D498809-B653-4BB3-8B5D-3F5ECFF14DF9}" dt="2023-03-30T15:39:55.415" v="182" actId="478"/>
          <ac:spMkLst>
            <pc:docMk/>
            <pc:sldMk cId="2555210509" sldId="268"/>
            <ac:spMk id="6" creationId="{00000000-0000-0000-0000-000000000000}"/>
          </ac:spMkLst>
        </pc:spChg>
        <pc:spChg chg="mod">
          <ac:chgData name="Sarthak Chitre" userId="2995e66b9c9a8e41" providerId="LiveId" clId="{5D498809-B653-4BB3-8B5D-3F5ECFF14DF9}" dt="2023-03-30T19:16:34.298" v="378" actId="2711"/>
          <ac:spMkLst>
            <pc:docMk/>
            <pc:sldMk cId="2555210509" sldId="268"/>
            <ac:spMk id="7" creationId="{00000000-0000-0000-0000-000000000000}"/>
          </ac:spMkLst>
        </pc:spChg>
        <pc:spChg chg="del mod">
          <ac:chgData name="Sarthak Chitre" userId="2995e66b9c9a8e41" providerId="LiveId" clId="{5D498809-B653-4BB3-8B5D-3F5ECFF14DF9}" dt="2023-03-30T15:39:55.415" v="182" actId="478"/>
          <ac:spMkLst>
            <pc:docMk/>
            <pc:sldMk cId="2555210509" sldId="268"/>
            <ac:spMk id="10" creationId="{00000000-0000-0000-0000-000000000000}"/>
          </ac:spMkLst>
        </pc:spChg>
        <pc:spChg chg="mod">
          <ac:chgData name="Sarthak Chitre" userId="2995e66b9c9a8e41" providerId="LiveId" clId="{5D498809-B653-4BB3-8B5D-3F5ECFF14DF9}" dt="2023-03-30T19:16:34.298" v="378" actId="2711"/>
          <ac:spMkLst>
            <pc:docMk/>
            <pc:sldMk cId="2555210509" sldId="268"/>
            <ac:spMk id="11" creationId="{00000000-0000-0000-0000-000000000000}"/>
          </ac:spMkLst>
        </pc:spChg>
        <pc:spChg chg="mod">
          <ac:chgData name="Sarthak Chitre" userId="2995e66b9c9a8e41" providerId="LiveId" clId="{5D498809-B653-4BB3-8B5D-3F5ECFF14DF9}" dt="2023-03-30T15:40:48.611" v="187" actId="1076"/>
          <ac:spMkLst>
            <pc:docMk/>
            <pc:sldMk cId="2555210509" sldId="268"/>
            <ac:spMk id="14" creationId="{00000000-0000-0000-0000-000000000000}"/>
          </ac:spMkLst>
        </pc:spChg>
        <pc:spChg chg="mod">
          <ac:chgData name="Sarthak Chitre" userId="2995e66b9c9a8e41" providerId="LiveId" clId="{5D498809-B653-4BB3-8B5D-3F5ECFF14DF9}" dt="2023-03-30T19:16:34.298" v="378" actId="2711"/>
          <ac:spMkLst>
            <pc:docMk/>
            <pc:sldMk cId="2555210509" sldId="268"/>
            <ac:spMk id="15" creationId="{00000000-0000-0000-0000-000000000000}"/>
          </ac:spMkLst>
        </pc:spChg>
        <pc:spChg chg="mod">
          <ac:chgData name="Sarthak Chitre" userId="2995e66b9c9a8e41" providerId="LiveId" clId="{5D498809-B653-4BB3-8B5D-3F5ECFF14DF9}" dt="2023-03-30T15:46:40.604" v="211" actId="1076"/>
          <ac:spMkLst>
            <pc:docMk/>
            <pc:sldMk cId="2555210509" sldId="268"/>
            <ac:spMk id="18" creationId="{00000000-0000-0000-0000-000000000000}"/>
          </ac:spMkLst>
        </pc:spChg>
        <pc:spChg chg="mod">
          <ac:chgData name="Sarthak Chitre" userId="2995e66b9c9a8e41" providerId="LiveId" clId="{5D498809-B653-4BB3-8B5D-3F5ECFF14DF9}" dt="2023-03-30T19:16:34.298" v="378" actId="2711"/>
          <ac:spMkLst>
            <pc:docMk/>
            <pc:sldMk cId="2555210509" sldId="268"/>
            <ac:spMk id="19" creationId="{00000000-0000-0000-0000-000000000000}"/>
          </ac:spMkLst>
        </pc:spChg>
        <pc:spChg chg="add mod">
          <ac:chgData name="Sarthak Chitre" userId="2995e66b9c9a8e41" providerId="LiveId" clId="{5D498809-B653-4BB3-8B5D-3F5ECFF14DF9}" dt="2023-03-30T18:41:48.535" v="259" actId="1076"/>
          <ac:spMkLst>
            <pc:docMk/>
            <pc:sldMk cId="2555210509" sldId="268"/>
            <ac:spMk id="20" creationId="{482CBF51-B72D-DC7A-8975-D8FF4F148CAD}"/>
          </ac:spMkLst>
        </pc:spChg>
        <pc:spChg chg="add mod">
          <ac:chgData name="Sarthak Chitre" userId="2995e66b9c9a8e41" providerId="LiveId" clId="{5D498809-B653-4BB3-8B5D-3F5ECFF14DF9}" dt="2023-03-30T15:40:11.654" v="185" actId="255"/>
          <ac:spMkLst>
            <pc:docMk/>
            <pc:sldMk cId="2555210509" sldId="268"/>
            <ac:spMk id="22" creationId="{44678683-EBCC-1EB3-3DB7-25BF02BC2CE6}"/>
          </ac:spMkLst>
        </pc:spChg>
        <pc:spChg chg="add mod">
          <ac:chgData name="Sarthak Chitre" userId="2995e66b9c9a8e41" providerId="LiveId" clId="{5D498809-B653-4BB3-8B5D-3F5ECFF14DF9}" dt="2023-03-30T15:40:29.970" v="186" actId="1076"/>
          <ac:spMkLst>
            <pc:docMk/>
            <pc:sldMk cId="2555210509" sldId="268"/>
            <ac:spMk id="23" creationId="{DBB50F1D-85CB-8E77-62A4-91FEB8AE487D}"/>
          </ac:spMkLst>
        </pc:spChg>
        <pc:spChg chg="add del mod">
          <ac:chgData name="Sarthak Chitre" userId="2995e66b9c9a8e41" providerId="LiveId" clId="{5D498809-B653-4BB3-8B5D-3F5ECFF14DF9}" dt="2023-03-30T18:39:11.529" v="254" actId="478"/>
          <ac:spMkLst>
            <pc:docMk/>
            <pc:sldMk cId="2555210509" sldId="268"/>
            <ac:spMk id="26" creationId="{5AEF3EDC-B431-BB8C-0A17-51BD5442A9AF}"/>
          </ac:spMkLst>
        </pc:spChg>
        <pc:spChg chg="mod">
          <ac:chgData name="Sarthak Chitre" userId="2995e66b9c9a8e41" providerId="LiveId" clId="{5D498809-B653-4BB3-8B5D-3F5ECFF14DF9}" dt="2023-03-30T15:38:27.031" v="177" actId="1076"/>
          <ac:spMkLst>
            <pc:docMk/>
            <pc:sldMk cId="2555210509" sldId="268"/>
            <ac:spMk id="38" creationId="{00593882-C4D7-4DEE-4547-70F34DE02C7D}"/>
          </ac:spMkLst>
        </pc:spChg>
        <pc:spChg chg="mod">
          <ac:chgData name="Sarthak Chitre" userId="2995e66b9c9a8e41" providerId="LiveId" clId="{5D498809-B653-4BB3-8B5D-3F5ECFF14DF9}" dt="2023-03-30T19:16:34.298" v="378" actId="2711"/>
          <ac:spMkLst>
            <pc:docMk/>
            <pc:sldMk cId="2555210509" sldId="268"/>
            <ac:spMk id="39" creationId="{C1165C02-7459-B50E-6A7D-21ECA832E0B3}"/>
          </ac:spMkLst>
        </pc:spChg>
        <pc:spChg chg="mod">
          <ac:chgData name="Sarthak Chitre" userId="2995e66b9c9a8e41" providerId="LiveId" clId="{5D498809-B653-4BB3-8B5D-3F5ECFF14DF9}" dt="2023-03-30T15:42:53.969" v="204" actId="20577"/>
          <ac:spMkLst>
            <pc:docMk/>
            <pc:sldMk cId="2555210509" sldId="268"/>
            <ac:spMk id="42" creationId="{EED5E646-6C7A-740E-5194-7EC1F48CEEA3}"/>
          </ac:spMkLst>
        </pc:spChg>
        <pc:spChg chg="mod">
          <ac:chgData name="Sarthak Chitre" userId="2995e66b9c9a8e41" providerId="LiveId" clId="{5D498809-B653-4BB3-8B5D-3F5ECFF14DF9}" dt="2023-03-30T19:16:34.298" v="378" actId="2711"/>
          <ac:spMkLst>
            <pc:docMk/>
            <pc:sldMk cId="2555210509" sldId="268"/>
            <ac:spMk id="43" creationId="{0BEF1F35-6E15-0922-24DA-B9AE66682E02}"/>
          </ac:spMkLst>
        </pc:spChg>
        <pc:spChg chg="mod">
          <ac:chgData name="Sarthak Chitre" userId="2995e66b9c9a8e41" providerId="LiveId" clId="{5D498809-B653-4BB3-8B5D-3F5ECFF14DF9}" dt="2023-03-30T15:41:00.893" v="189" actId="1076"/>
          <ac:spMkLst>
            <pc:docMk/>
            <pc:sldMk cId="2555210509" sldId="268"/>
            <ac:spMk id="55" creationId="{D8AFC85E-6B01-18E6-BF2D-2EC6D35D0A7F}"/>
          </ac:spMkLst>
        </pc:spChg>
        <pc:spChg chg="mod">
          <ac:chgData name="Sarthak Chitre" userId="2995e66b9c9a8e41" providerId="LiveId" clId="{5D498809-B653-4BB3-8B5D-3F5ECFF14DF9}" dt="2023-03-30T19:16:34.298" v="378" actId="2711"/>
          <ac:spMkLst>
            <pc:docMk/>
            <pc:sldMk cId="2555210509" sldId="268"/>
            <ac:spMk id="56" creationId="{253EB9DE-73D7-C042-6D98-72F149309614}"/>
          </ac:spMkLst>
        </pc:spChg>
        <pc:spChg chg="mod">
          <ac:chgData name="Sarthak Chitre" userId="2995e66b9c9a8e41" providerId="LiveId" clId="{5D498809-B653-4BB3-8B5D-3F5ECFF14DF9}" dt="2023-03-30T15:45:28.143" v="205" actId="1076"/>
          <ac:spMkLst>
            <pc:docMk/>
            <pc:sldMk cId="2555210509" sldId="268"/>
            <ac:spMk id="60" creationId="{4C9FF22B-CD7A-0F84-B408-22C2F4630B22}"/>
          </ac:spMkLst>
        </pc:spChg>
        <pc:spChg chg="mod">
          <ac:chgData name="Sarthak Chitre" userId="2995e66b9c9a8e41" providerId="LiveId" clId="{5D498809-B653-4BB3-8B5D-3F5ECFF14DF9}" dt="2023-03-30T19:16:34.298" v="378" actId="2711"/>
          <ac:spMkLst>
            <pc:docMk/>
            <pc:sldMk cId="2555210509" sldId="268"/>
            <ac:spMk id="61" creationId="{CC9F888B-61D6-88FD-0FD5-8233F12DE74A}"/>
          </ac:spMkLst>
        </pc:spChg>
        <pc:spChg chg="mod">
          <ac:chgData name="Sarthak Chitre" userId="2995e66b9c9a8e41" providerId="LiveId" clId="{5D498809-B653-4BB3-8B5D-3F5ECFF14DF9}" dt="2023-03-30T18:42:26.500" v="262" actId="1076"/>
          <ac:spMkLst>
            <pc:docMk/>
            <pc:sldMk cId="2555210509" sldId="268"/>
            <ac:spMk id="65" creationId="{CACFC3B6-B3D6-EFD5-E18B-B66B9E8FD5BE}"/>
          </ac:spMkLst>
        </pc:spChg>
        <pc:spChg chg="mod">
          <ac:chgData name="Sarthak Chitre" userId="2995e66b9c9a8e41" providerId="LiveId" clId="{5D498809-B653-4BB3-8B5D-3F5ECFF14DF9}" dt="2023-03-30T19:16:34.298" v="378" actId="2711"/>
          <ac:spMkLst>
            <pc:docMk/>
            <pc:sldMk cId="2555210509" sldId="268"/>
            <ac:spMk id="66" creationId="{2D4968AB-778D-D16E-8E1D-D367B4A1B2D9}"/>
          </ac:spMkLst>
        </pc:spChg>
        <pc:picChg chg="mod">
          <ac:chgData name="Sarthak Chitre" userId="2995e66b9c9a8e41" providerId="LiveId" clId="{5D498809-B653-4BB3-8B5D-3F5ECFF14DF9}" dt="2023-03-30T15:35:10.158" v="154" actId="1076"/>
          <ac:picMkLst>
            <pc:docMk/>
            <pc:sldMk cId="2555210509" sldId="268"/>
            <ac:picMk id="4" creationId="{00000000-0000-0000-0000-000000000000}"/>
          </ac:picMkLst>
        </pc:picChg>
        <pc:picChg chg="mod">
          <ac:chgData name="Sarthak Chitre" userId="2995e66b9c9a8e41" providerId="LiveId" clId="{5D498809-B653-4BB3-8B5D-3F5ECFF14DF9}" dt="2023-03-30T15:35:20.759" v="157" actId="1076"/>
          <ac:picMkLst>
            <pc:docMk/>
            <pc:sldMk cId="2555210509" sldId="268"/>
            <ac:picMk id="5" creationId="{00000000-0000-0000-0000-000000000000}"/>
          </ac:picMkLst>
        </pc:picChg>
        <pc:picChg chg="mod">
          <ac:chgData name="Sarthak Chitre" userId="2995e66b9c9a8e41" providerId="LiveId" clId="{5D498809-B653-4BB3-8B5D-3F5ECFF14DF9}" dt="2023-03-30T15:35:12.799" v="155" actId="1076"/>
          <ac:picMkLst>
            <pc:docMk/>
            <pc:sldMk cId="2555210509" sldId="268"/>
            <ac:picMk id="8" creationId="{00000000-0000-0000-0000-000000000000}"/>
          </ac:picMkLst>
        </pc:picChg>
        <pc:picChg chg="mod">
          <ac:chgData name="Sarthak Chitre" userId="2995e66b9c9a8e41" providerId="LiveId" clId="{5D498809-B653-4BB3-8B5D-3F5ECFF14DF9}" dt="2023-03-30T15:35:32.264" v="158" actId="1076"/>
          <ac:picMkLst>
            <pc:docMk/>
            <pc:sldMk cId="2555210509" sldId="268"/>
            <ac:picMk id="9" creationId="{00000000-0000-0000-0000-000000000000}"/>
          </ac:picMkLst>
        </pc:picChg>
        <pc:picChg chg="mod">
          <ac:chgData name="Sarthak Chitre" userId="2995e66b9c9a8e41" providerId="LiveId" clId="{5D498809-B653-4BB3-8B5D-3F5ECFF14DF9}" dt="2023-03-30T15:46:40.604" v="211" actId="1076"/>
          <ac:picMkLst>
            <pc:docMk/>
            <pc:sldMk cId="2555210509" sldId="268"/>
            <ac:picMk id="16" creationId="{00000000-0000-0000-0000-000000000000}"/>
          </ac:picMkLst>
        </pc:picChg>
        <pc:picChg chg="mod">
          <ac:chgData name="Sarthak Chitre" userId="2995e66b9c9a8e41" providerId="LiveId" clId="{5D498809-B653-4BB3-8B5D-3F5ECFF14DF9}" dt="2023-03-30T15:46:40.604" v="211" actId="1076"/>
          <ac:picMkLst>
            <pc:docMk/>
            <pc:sldMk cId="2555210509" sldId="268"/>
            <ac:picMk id="17" creationId="{00000000-0000-0000-0000-000000000000}"/>
          </ac:picMkLst>
        </pc:picChg>
        <pc:picChg chg="add mod">
          <ac:chgData name="Sarthak Chitre" userId="2995e66b9c9a8e41" providerId="LiveId" clId="{5D498809-B653-4BB3-8B5D-3F5ECFF14DF9}" dt="2023-03-30T15:46:14.347" v="210" actId="1076"/>
          <ac:picMkLst>
            <pc:docMk/>
            <pc:sldMk cId="2555210509" sldId="268"/>
            <ac:picMk id="24" creationId="{11313CAD-C99C-0BFF-C8AC-0CDB2A0B88BA}"/>
          </ac:picMkLst>
        </pc:picChg>
        <pc:picChg chg="mod">
          <ac:chgData name="Sarthak Chitre" userId="2995e66b9c9a8e41" providerId="LiveId" clId="{5D498809-B653-4BB3-8B5D-3F5ECFF14DF9}" dt="2023-03-30T15:34:14.098" v="150" actId="1076"/>
          <ac:picMkLst>
            <pc:docMk/>
            <pc:sldMk cId="2555210509" sldId="268"/>
            <ac:picMk id="37" creationId="{1736516C-BE5C-1126-F3C0-CE426FEDBE74}"/>
          </ac:picMkLst>
        </pc:picChg>
        <pc:picChg chg="mod">
          <ac:chgData name="Sarthak Chitre" userId="2995e66b9c9a8e41" providerId="LiveId" clId="{5D498809-B653-4BB3-8B5D-3F5ECFF14DF9}" dt="2023-03-30T18:42:26.500" v="262" actId="1076"/>
          <ac:picMkLst>
            <pc:docMk/>
            <pc:sldMk cId="2555210509" sldId="268"/>
            <ac:picMk id="45" creationId="{4253CFC9-2341-CDD4-DF07-18AD8991B726}"/>
          </ac:picMkLst>
        </pc:picChg>
        <pc:picChg chg="mod">
          <ac:chgData name="Sarthak Chitre" userId="2995e66b9c9a8e41" providerId="LiveId" clId="{5D498809-B653-4BB3-8B5D-3F5ECFF14DF9}" dt="2023-03-30T18:42:26.500" v="262" actId="1076"/>
          <ac:picMkLst>
            <pc:docMk/>
            <pc:sldMk cId="2555210509" sldId="268"/>
            <ac:picMk id="49" creationId="{6353E0E9-1433-9FF1-F44B-97BB8AE0B2E8}"/>
          </ac:picMkLst>
        </pc:picChg>
        <pc:picChg chg="del mod">
          <ac:chgData name="Sarthak Chitre" userId="2995e66b9c9a8e41" providerId="LiveId" clId="{5D498809-B653-4BB3-8B5D-3F5ECFF14DF9}" dt="2023-03-30T15:45:37.284" v="207" actId="478"/>
          <ac:picMkLst>
            <pc:docMk/>
            <pc:sldMk cId="2555210509" sldId="268"/>
            <ac:picMk id="58" creationId="{F4839A75-2066-5698-492C-351339C1DC98}"/>
          </ac:picMkLst>
        </pc:picChg>
        <pc:picChg chg="mod">
          <ac:chgData name="Sarthak Chitre" userId="2995e66b9c9a8e41" providerId="LiveId" clId="{5D498809-B653-4BB3-8B5D-3F5ECFF14DF9}" dt="2023-03-30T15:45:28.143" v="205" actId="1076"/>
          <ac:picMkLst>
            <pc:docMk/>
            <pc:sldMk cId="2555210509" sldId="268"/>
            <ac:picMk id="59" creationId="{DAF8F6FF-4B17-9C50-6560-9987AF9F0189}"/>
          </ac:picMkLst>
        </pc:picChg>
        <pc:picChg chg="mod">
          <ac:chgData name="Sarthak Chitre" userId="2995e66b9c9a8e41" providerId="LiveId" clId="{5D498809-B653-4BB3-8B5D-3F5ECFF14DF9}" dt="2023-03-30T18:42:26.500" v="262" actId="1076"/>
          <ac:picMkLst>
            <pc:docMk/>
            <pc:sldMk cId="2555210509" sldId="268"/>
            <ac:picMk id="62" creationId="{E1A89E7C-21E2-3822-0ECB-6666CE604764}"/>
          </ac:picMkLst>
        </pc:picChg>
        <pc:picChg chg="mod">
          <ac:chgData name="Sarthak Chitre" userId="2995e66b9c9a8e41" providerId="LiveId" clId="{5D498809-B653-4BB3-8B5D-3F5ECFF14DF9}" dt="2023-03-30T18:42:26.500" v="262" actId="1076"/>
          <ac:picMkLst>
            <pc:docMk/>
            <pc:sldMk cId="2555210509" sldId="268"/>
            <ac:picMk id="63" creationId="{8704D137-4947-07D3-0DE0-A3B37B6931E6}"/>
          </ac:picMkLst>
        </pc:picChg>
        <pc:picChg chg="mod">
          <ac:chgData name="Sarthak Chitre" userId="2995e66b9c9a8e41" providerId="LiveId" clId="{5D498809-B653-4BB3-8B5D-3F5ECFF14DF9}" dt="2023-03-30T18:42:26.500" v="262" actId="1076"/>
          <ac:picMkLst>
            <pc:docMk/>
            <pc:sldMk cId="2555210509" sldId="268"/>
            <ac:picMk id="64" creationId="{3D991DDB-AB66-4505-E00E-460C5615B8D6}"/>
          </ac:picMkLst>
        </pc:picChg>
      </pc:sldChg>
      <pc:sldChg chg="delSp modSp add del mod setBg modAnim">
        <pc:chgData name="Sarthak Chitre" userId="2995e66b9c9a8e41" providerId="LiveId" clId="{5D498809-B653-4BB3-8B5D-3F5ECFF14DF9}" dt="2023-04-01T07:18:48.056" v="2466" actId="20577"/>
        <pc:sldMkLst>
          <pc:docMk/>
          <pc:sldMk cId="0" sldId="269"/>
        </pc:sldMkLst>
        <pc:spChg chg="mod">
          <ac:chgData name="Sarthak Chitre" userId="2995e66b9c9a8e41" providerId="LiveId" clId="{5D498809-B653-4BB3-8B5D-3F5ECFF14DF9}" dt="2023-04-01T07:00:21.166" v="2421" actId="207"/>
          <ac:spMkLst>
            <pc:docMk/>
            <pc:sldMk cId="0" sldId="269"/>
            <ac:spMk id="3" creationId="{00000000-0000-0000-0000-000000000000}"/>
          </ac:spMkLst>
        </pc:spChg>
        <pc:spChg chg="mod">
          <ac:chgData name="Sarthak Chitre" userId="2995e66b9c9a8e41" providerId="LiveId" clId="{5D498809-B653-4BB3-8B5D-3F5ECFF14DF9}" dt="2023-04-01T07:18:48.056" v="2466" actId="20577"/>
          <ac:spMkLst>
            <pc:docMk/>
            <pc:sldMk cId="0" sldId="269"/>
            <ac:spMk id="4" creationId="{00000000-0000-0000-0000-000000000000}"/>
          </ac:spMkLst>
        </pc:spChg>
        <pc:picChg chg="del">
          <ac:chgData name="Sarthak Chitre" userId="2995e66b9c9a8e41" providerId="LiveId" clId="{5D498809-B653-4BB3-8B5D-3F5ECFF14DF9}" dt="2023-03-30T17:43:29.925" v="226" actId="478"/>
          <ac:picMkLst>
            <pc:docMk/>
            <pc:sldMk cId="0" sldId="269"/>
            <ac:picMk id="5" creationId="{C978244D-F780-613F-50CB-60A9F7C2188E}"/>
          </ac:picMkLst>
        </pc:picChg>
      </pc:sldChg>
      <pc:sldChg chg="add del setBg">
        <pc:chgData name="Sarthak Chitre" userId="2995e66b9c9a8e41" providerId="LiveId" clId="{5D498809-B653-4BB3-8B5D-3F5ECFF14DF9}" dt="2023-03-30T15:31:48.306" v="137"/>
        <pc:sldMkLst>
          <pc:docMk/>
          <pc:sldMk cId="2096991276" sldId="269"/>
        </pc:sldMkLst>
      </pc:sldChg>
      <pc:sldChg chg="modSp add mod">
        <pc:chgData name="Sarthak Chitre" userId="2995e66b9c9a8e41" providerId="LiveId" clId="{5D498809-B653-4BB3-8B5D-3F5ECFF14DF9}" dt="2023-04-01T07:20:17.103" v="2469" actId="14100"/>
        <pc:sldMkLst>
          <pc:docMk/>
          <pc:sldMk cId="4171546027" sldId="270"/>
        </pc:sldMkLst>
        <pc:spChg chg="mod">
          <ac:chgData name="Sarthak Chitre" userId="2995e66b9c9a8e41" providerId="LiveId" clId="{5D498809-B653-4BB3-8B5D-3F5ECFF14DF9}" dt="2023-04-01T07:04:05.956" v="2428" actId="207"/>
          <ac:spMkLst>
            <pc:docMk/>
            <pc:sldMk cId="4171546027" sldId="270"/>
            <ac:spMk id="3" creationId="{00000000-0000-0000-0000-000000000000}"/>
          </ac:spMkLst>
        </pc:spChg>
        <pc:spChg chg="mod">
          <ac:chgData name="Sarthak Chitre" userId="2995e66b9c9a8e41" providerId="LiveId" clId="{5D498809-B653-4BB3-8B5D-3F5ECFF14DF9}" dt="2023-04-01T07:19:50.542" v="2468" actId="403"/>
          <ac:spMkLst>
            <pc:docMk/>
            <pc:sldMk cId="4171546027" sldId="270"/>
            <ac:spMk id="4" creationId="{00000000-0000-0000-0000-000000000000}"/>
          </ac:spMkLst>
        </pc:spChg>
        <pc:spChg chg="mod">
          <ac:chgData name="Sarthak Chitre" userId="2995e66b9c9a8e41" providerId="LiveId" clId="{5D498809-B653-4BB3-8B5D-3F5ECFF14DF9}" dt="2023-03-30T19:15:16.596" v="375" actId="2711"/>
          <ac:spMkLst>
            <pc:docMk/>
            <pc:sldMk cId="4171546027" sldId="270"/>
            <ac:spMk id="6" creationId="{00000000-0000-0000-0000-000000000000}"/>
          </ac:spMkLst>
        </pc:spChg>
        <pc:spChg chg="mod">
          <ac:chgData name="Sarthak Chitre" userId="2995e66b9c9a8e41" providerId="LiveId" clId="{5D498809-B653-4BB3-8B5D-3F5ECFF14DF9}" dt="2023-03-30T19:15:29.614" v="376" actId="2711"/>
          <ac:spMkLst>
            <pc:docMk/>
            <pc:sldMk cId="4171546027" sldId="270"/>
            <ac:spMk id="7" creationId="{00000000-0000-0000-0000-000000000000}"/>
          </ac:spMkLst>
        </pc:spChg>
        <pc:spChg chg="mod">
          <ac:chgData name="Sarthak Chitre" userId="2995e66b9c9a8e41" providerId="LiveId" clId="{5D498809-B653-4BB3-8B5D-3F5ECFF14DF9}" dt="2023-03-30T19:15:16.596" v="375" actId="2711"/>
          <ac:spMkLst>
            <pc:docMk/>
            <pc:sldMk cId="4171546027" sldId="270"/>
            <ac:spMk id="9" creationId="{00000000-0000-0000-0000-000000000000}"/>
          </ac:spMkLst>
        </pc:spChg>
        <pc:spChg chg="mod">
          <ac:chgData name="Sarthak Chitre" userId="2995e66b9c9a8e41" providerId="LiveId" clId="{5D498809-B653-4BB3-8B5D-3F5ECFF14DF9}" dt="2023-03-30T19:15:29.614" v="376" actId="2711"/>
          <ac:spMkLst>
            <pc:docMk/>
            <pc:sldMk cId="4171546027" sldId="270"/>
            <ac:spMk id="10" creationId="{00000000-0000-0000-0000-000000000000}"/>
          </ac:spMkLst>
        </pc:spChg>
        <pc:spChg chg="mod">
          <ac:chgData name="Sarthak Chitre" userId="2995e66b9c9a8e41" providerId="LiveId" clId="{5D498809-B653-4BB3-8B5D-3F5ECFF14DF9}" dt="2023-03-30T19:15:16.596" v="375" actId="2711"/>
          <ac:spMkLst>
            <pc:docMk/>
            <pc:sldMk cId="4171546027" sldId="270"/>
            <ac:spMk id="12" creationId="{00000000-0000-0000-0000-000000000000}"/>
          </ac:spMkLst>
        </pc:spChg>
        <pc:spChg chg="mod">
          <ac:chgData name="Sarthak Chitre" userId="2995e66b9c9a8e41" providerId="LiveId" clId="{5D498809-B653-4BB3-8B5D-3F5ECFF14DF9}" dt="2023-04-01T07:20:17.103" v="2469" actId="14100"/>
          <ac:spMkLst>
            <pc:docMk/>
            <pc:sldMk cId="4171546027" sldId="270"/>
            <ac:spMk id="13" creationId="{00000000-0000-0000-0000-000000000000}"/>
          </ac:spMkLst>
        </pc:spChg>
        <pc:spChg chg="mod">
          <ac:chgData name="Sarthak Chitre" userId="2995e66b9c9a8e41" providerId="LiveId" clId="{5D498809-B653-4BB3-8B5D-3F5ECFF14DF9}" dt="2023-03-30T19:15:16.596" v="375" actId="2711"/>
          <ac:spMkLst>
            <pc:docMk/>
            <pc:sldMk cId="4171546027" sldId="270"/>
            <ac:spMk id="15" creationId="{00000000-0000-0000-0000-000000000000}"/>
          </ac:spMkLst>
        </pc:spChg>
        <pc:spChg chg="mod">
          <ac:chgData name="Sarthak Chitre" userId="2995e66b9c9a8e41" providerId="LiveId" clId="{5D498809-B653-4BB3-8B5D-3F5ECFF14DF9}" dt="2023-03-30T19:15:29.614" v="376" actId="2711"/>
          <ac:spMkLst>
            <pc:docMk/>
            <pc:sldMk cId="4171546027" sldId="270"/>
            <ac:spMk id="16" creationId="{00000000-0000-0000-0000-000000000000}"/>
          </ac:spMkLst>
        </pc:spChg>
      </pc:sldChg>
      <pc:sldChg chg="add del setBg">
        <pc:chgData name="Sarthak Chitre" userId="2995e66b9c9a8e41" providerId="LiveId" clId="{5D498809-B653-4BB3-8B5D-3F5ECFF14DF9}" dt="2023-03-30T19:21:11.897" v="383" actId="2696"/>
        <pc:sldMkLst>
          <pc:docMk/>
          <pc:sldMk cId="0" sldId="271"/>
        </pc:sldMkLst>
      </pc:sldChg>
      <pc:sldChg chg="add del">
        <pc:chgData name="Sarthak Chitre" userId="2995e66b9c9a8e41" providerId="LiveId" clId="{5D498809-B653-4BB3-8B5D-3F5ECFF14DF9}" dt="2023-03-30T19:07:38.686" v="327" actId="2696"/>
        <pc:sldMkLst>
          <pc:docMk/>
          <pc:sldMk cId="3849754368" sldId="271"/>
        </pc:sldMkLst>
      </pc:sldChg>
      <pc:sldChg chg="addSp modSp del mod">
        <pc:chgData name="Sarthak Chitre" userId="2995e66b9c9a8e41" providerId="LiveId" clId="{5D498809-B653-4BB3-8B5D-3F5ECFF14DF9}" dt="2023-04-01T07:42:47.622" v="2491" actId="1076"/>
        <pc:sldMkLst>
          <pc:docMk/>
          <pc:sldMk cId="0" sldId="272"/>
        </pc:sldMkLst>
        <pc:spChg chg="mod">
          <ac:chgData name="Sarthak Chitre" userId="2995e66b9c9a8e41" providerId="LiveId" clId="{5D498809-B653-4BB3-8B5D-3F5ECFF14DF9}" dt="2023-03-30T19:42:23.155" v="537" actId="20577"/>
          <ac:spMkLst>
            <pc:docMk/>
            <pc:sldMk cId="0" sldId="272"/>
            <ac:spMk id="2" creationId="{00000000-0000-0000-0000-000000000000}"/>
          </ac:spMkLst>
        </pc:spChg>
        <pc:spChg chg="mod">
          <ac:chgData name="Sarthak Chitre" userId="2995e66b9c9a8e41" providerId="LiveId" clId="{5D498809-B653-4BB3-8B5D-3F5ECFF14DF9}" dt="2023-03-30T19:28:28.653" v="394" actId="1076"/>
          <ac:spMkLst>
            <pc:docMk/>
            <pc:sldMk cId="0" sldId="272"/>
            <ac:spMk id="49" creationId="{E9DC62C5-FBC4-4963-97DB-259CD374D668}"/>
          </ac:spMkLst>
        </pc:spChg>
        <pc:spChg chg="mod">
          <ac:chgData name="Sarthak Chitre" userId="2995e66b9c9a8e41" providerId="LiveId" clId="{5D498809-B653-4BB3-8B5D-3F5ECFF14DF9}" dt="2023-03-30T19:28:28.653" v="394" actId="1076"/>
          <ac:spMkLst>
            <pc:docMk/>
            <pc:sldMk cId="0" sldId="272"/>
            <ac:spMk id="54" creationId="{E5792E61-E8BE-542A-4BC4-92E4F1FAF80D}"/>
          </ac:spMkLst>
        </pc:spChg>
        <pc:spChg chg="mod">
          <ac:chgData name="Sarthak Chitre" userId="2995e66b9c9a8e41" providerId="LiveId" clId="{5D498809-B653-4BB3-8B5D-3F5ECFF14DF9}" dt="2023-03-30T19:28:40.859" v="395" actId="1076"/>
          <ac:spMkLst>
            <pc:docMk/>
            <pc:sldMk cId="0" sldId="272"/>
            <ac:spMk id="55" creationId="{E15BD6B5-186F-7E0A-1982-F056ED9FB6A8}"/>
          </ac:spMkLst>
        </pc:spChg>
        <pc:spChg chg="mod">
          <ac:chgData name="Sarthak Chitre" userId="2995e66b9c9a8e41" providerId="LiveId" clId="{5D498809-B653-4BB3-8B5D-3F5ECFF14DF9}" dt="2023-03-30T19:28:40.859" v="395" actId="1076"/>
          <ac:spMkLst>
            <pc:docMk/>
            <pc:sldMk cId="0" sldId="272"/>
            <ac:spMk id="56" creationId="{C896EC7B-ADFC-34F4-545E-92A56D44C631}"/>
          </ac:spMkLst>
        </pc:spChg>
        <pc:spChg chg="mod">
          <ac:chgData name="Sarthak Chitre" userId="2995e66b9c9a8e41" providerId="LiveId" clId="{5D498809-B653-4BB3-8B5D-3F5ECFF14DF9}" dt="2023-04-01T07:42:47.622" v="2491" actId="1076"/>
          <ac:spMkLst>
            <pc:docMk/>
            <pc:sldMk cId="0" sldId="272"/>
            <ac:spMk id="71" creationId="{25853B6D-7AE6-4CFF-54F3-7E34E7EAD059}"/>
          </ac:spMkLst>
        </pc:spChg>
        <pc:picChg chg="add mod">
          <ac:chgData name="Sarthak Chitre" userId="2995e66b9c9a8e41" providerId="LiveId" clId="{5D498809-B653-4BB3-8B5D-3F5ECFF14DF9}" dt="2023-03-30T19:43:33.037" v="566" actId="14100"/>
          <ac:picMkLst>
            <pc:docMk/>
            <pc:sldMk cId="0" sldId="272"/>
            <ac:picMk id="5" creationId="{234E8782-89BD-141C-9B21-91BE13A963BD}"/>
          </ac:picMkLst>
        </pc:picChg>
        <pc:picChg chg="mod">
          <ac:chgData name="Sarthak Chitre" userId="2995e66b9c9a8e41" providerId="LiveId" clId="{5D498809-B653-4BB3-8B5D-3F5ECFF14DF9}" dt="2023-03-30T19:28:28.653" v="394" actId="1076"/>
          <ac:picMkLst>
            <pc:docMk/>
            <pc:sldMk cId="0" sldId="272"/>
            <ac:picMk id="47" creationId="{FBF81DD6-0F5A-4287-8A85-8FA9094DFAEC}"/>
          </ac:picMkLst>
        </pc:picChg>
        <pc:picChg chg="mod">
          <ac:chgData name="Sarthak Chitre" userId="2995e66b9c9a8e41" providerId="LiveId" clId="{5D498809-B653-4BB3-8B5D-3F5ECFF14DF9}" dt="2023-03-30T19:28:28.653" v="394" actId="1076"/>
          <ac:picMkLst>
            <pc:docMk/>
            <pc:sldMk cId="0" sldId="272"/>
            <ac:picMk id="48" creationId="{1E569EA8-8EF9-76AC-D1B1-ED72AC339EE6}"/>
          </ac:picMkLst>
        </pc:picChg>
        <pc:picChg chg="mod">
          <ac:chgData name="Sarthak Chitre" userId="2995e66b9c9a8e41" providerId="LiveId" clId="{5D498809-B653-4BB3-8B5D-3F5ECFF14DF9}" dt="2023-03-30T19:28:40.859" v="395" actId="1076"/>
          <ac:picMkLst>
            <pc:docMk/>
            <pc:sldMk cId="0" sldId="272"/>
            <ac:picMk id="50" creationId="{293371A8-015A-1C1B-B1ED-13D3A49772E5}"/>
          </ac:picMkLst>
        </pc:picChg>
        <pc:picChg chg="mod">
          <ac:chgData name="Sarthak Chitre" userId="2995e66b9c9a8e41" providerId="LiveId" clId="{5D498809-B653-4BB3-8B5D-3F5ECFF14DF9}" dt="2023-03-30T19:28:40.859" v="395" actId="1076"/>
          <ac:picMkLst>
            <pc:docMk/>
            <pc:sldMk cId="0" sldId="272"/>
            <ac:picMk id="51" creationId="{BADA865E-6945-2D38-17AE-E60C39A49488}"/>
          </ac:picMkLst>
        </pc:picChg>
      </pc:sldChg>
      <pc:sldChg chg="add del">
        <pc:chgData name="Sarthak Chitre" userId="2995e66b9c9a8e41" providerId="LiveId" clId="{5D498809-B653-4BB3-8B5D-3F5ECFF14DF9}" dt="2023-03-30T18:52:15.462" v="311" actId="2890"/>
        <pc:sldMkLst>
          <pc:docMk/>
          <pc:sldMk cId="2623841614" sldId="272"/>
        </pc:sldMkLst>
      </pc:sldChg>
      <pc:sldChg chg="addSp modSp mod">
        <pc:chgData name="Sarthak Chitre" userId="2995e66b9c9a8e41" providerId="LiveId" clId="{5D498809-B653-4BB3-8B5D-3F5ECFF14DF9}" dt="2023-03-30T20:36:10.046" v="2197" actId="20577"/>
        <pc:sldMkLst>
          <pc:docMk/>
          <pc:sldMk cId="4103281438" sldId="273"/>
        </pc:sldMkLst>
        <pc:spChg chg="mod">
          <ac:chgData name="Sarthak Chitre" userId="2995e66b9c9a8e41" providerId="LiveId" clId="{5D498809-B653-4BB3-8B5D-3F5ECFF14DF9}" dt="2023-03-30T19:44:01.822" v="569" actId="404"/>
          <ac:spMkLst>
            <pc:docMk/>
            <pc:sldMk cId="4103281438" sldId="273"/>
            <ac:spMk id="2" creationId="{00000000-0000-0000-0000-000000000000}"/>
          </ac:spMkLst>
        </pc:spChg>
        <pc:spChg chg="mod">
          <ac:chgData name="Sarthak Chitre" userId="2995e66b9c9a8e41" providerId="LiveId" clId="{5D498809-B653-4BB3-8B5D-3F5ECFF14DF9}" dt="2023-03-30T20:36:10.046" v="2197" actId="20577"/>
          <ac:spMkLst>
            <pc:docMk/>
            <pc:sldMk cId="4103281438" sldId="273"/>
            <ac:spMk id="22" creationId="{00000000-0000-0000-0000-000000000000}"/>
          </ac:spMkLst>
        </pc:spChg>
        <pc:picChg chg="add mod">
          <ac:chgData name="Sarthak Chitre" userId="2995e66b9c9a8e41" providerId="LiveId" clId="{5D498809-B653-4BB3-8B5D-3F5ECFF14DF9}" dt="2023-03-30T19:53:36.906" v="590" actId="14100"/>
          <ac:picMkLst>
            <pc:docMk/>
            <pc:sldMk cId="4103281438" sldId="273"/>
            <ac:picMk id="4" creationId="{349BB03A-83E0-7EA7-8441-6BAE5477761B}"/>
          </ac:picMkLst>
        </pc:picChg>
      </pc:sldChg>
      <pc:sldChg chg="addSp delSp modSp new mod">
        <pc:chgData name="Sarthak Chitre" userId="2995e66b9c9a8e41" providerId="LiveId" clId="{5D498809-B653-4BB3-8B5D-3F5ECFF14DF9}" dt="2023-04-01T07:45:20.194" v="2510" actId="20577"/>
        <pc:sldMkLst>
          <pc:docMk/>
          <pc:sldMk cId="85349327" sldId="274"/>
        </pc:sldMkLst>
        <pc:spChg chg="mod">
          <ac:chgData name="Sarthak Chitre" userId="2995e66b9c9a8e41" providerId="LiveId" clId="{5D498809-B653-4BB3-8B5D-3F5ECFF14DF9}" dt="2023-04-01T07:10:42.691" v="2434" actId="113"/>
          <ac:spMkLst>
            <pc:docMk/>
            <pc:sldMk cId="85349327" sldId="274"/>
            <ac:spMk id="2" creationId="{CC0C7E76-EDAA-D910-C767-5C039E3493E8}"/>
          </ac:spMkLst>
        </pc:spChg>
        <pc:spChg chg="del mod">
          <ac:chgData name="Sarthak Chitre" userId="2995e66b9c9a8e41" providerId="LiveId" clId="{5D498809-B653-4BB3-8B5D-3F5ECFF14DF9}" dt="2023-03-31T08:04:44.915" v="2234" actId="21"/>
          <ac:spMkLst>
            <pc:docMk/>
            <pc:sldMk cId="85349327" sldId="274"/>
            <ac:spMk id="3" creationId="{BBE84166-2794-497D-B4E9-FC6A78E889B7}"/>
          </ac:spMkLst>
        </pc:spChg>
        <pc:spChg chg="add del mod">
          <ac:chgData name="Sarthak Chitre" userId="2995e66b9c9a8e41" providerId="LiveId" clId="{5D498809-B653-4BB3-8B5D-3F5ECFF14DF9}" dt="2023-03-31T08:28:55.464" v="2417" actId="14100"/>
          <ac:spMkLst>
            <pc:docMk/>
            <pc:sldMk cId="85349327" sldId="274"/>
            <ac:spMk id="6" creationId="{80648D53-A1A0-F03F-C26F-80CECE697CF0}"/>
          </ac:spMkLst>
        </pc:spChg>
        <pc:spChg chg="add mod">
          <ac:chgData name="Sarthak Chitre" userId="2995e66b9c9a8e41" providerId="LiveId" clId="{5D498809-B653-4BB3-8B5D-3F5ECFF14DF9}" dt="2023-03-31T08:29:00.050" v="2418" actId="14100"/>
          <ac:spMkLst>
            <pc:docMk/>
            <pc:sldMk cId="85349327" sldId="274"/>
            <ac:spMk id="9" creationId="{A5DBF39A-2FED-5959-4B9B-D0AC6D4C329C}"/>
          </ac:spMkLst>
        </pc:spChg>
        <pc:spChg chg="add del mod">
          <ac:chgData name="Sarthak Chitre" userId="2995e66b9c9a8e41" providerId="LiveId" clId="{5D498809-B653-4BB3-8B5D-3F5ECFF14DF9}" dt="2023-03-31T08:17:47.830" v="2354" actId="478"/>
          <ac:spMkLst>
            <pc:docMk/>
            <pc:sldMk cId="85349327" sldId="274"/>
            <ac:spMk id="10" creationId="{1539872C-3CE4-BACD-0152-EF861D7815D0}"/>
          </ac:spMkLst>
        </pc:spChg>
        <pc:spChg chg="add del">
          <ac:chgData name="Sarthak Chitre" userId="2995e66b9c9a8e41" providerId="LiveId" clId="{5D498809-B653-4BB3-8B5D-3F5ECFF14DF9}" dt="2023-03-31T08:17:23.364" v="2351" actId="22"/>
          <ac:spMkLst>
            <pc:docMk/>
            <pc:sldMk cId="85349327" sldId="274"/>
            <ac:spMk id="12" creationId="{F6247B6B-90AE-EA41-49A4-A5F9D1303266}"/>
          </ac:spMkLst>
        </pc:spChg>
        <pc:spChg chg="add mod">
          <ac:chgData name="Sarthak Chitre" userId="2995e66b9c9a8e41" providerId="LiveId" clId="{5D498809-B653-4BB3-8B5D-3F5ECFF14DF9}" dt="2023-04-01T07:45:20.194" v="2510" actId="20577"/>
          <ac:spMkLst>
            <pc:docMk/>
            <pc:sldMk cId="85349327" sldId="274"/>
            <ac:spMk id="13" creationId="{74E96B6A-4645-C623-E281-EAE6FD2F8EA0}"/>
          </ac:spMkLst>
        </pc:spChg>
        <pc:picChg chg="add mod">
          <ac:chgData name="Sarthak Chitre" userId="2995e66b9c9a8e41" providerId="LiveId" clId="{5D498809-B653-4BB3-8B5D-3F5ECFF14DF9}" dt="2023-04-01T07:11:07.340" v="2437" actId="1076"/>
          <ac:picMkLst>
            <pc:docMk/>
            <pc:sldMk cId="85349327" sldId="274"/>
            <ac:picMk id="3" creationId="{501F0B1C-AACF-C2D1-3E92-B22A4297570E}"/>
          </ac:picMkLst>
        </pc:picChg>
        <pc:picChg chg="add mod">
          <ac:chgData name="Sarthak Chitre" userId="2995e66b9c9a8e41" providerId="LiveId" clId="{5D498809-B653-4BB3-8B5D-3F5ECFF14DF9}" dt="2023-03-31T08:29:15.701" v="2420" actId="14100"/>
          <ac:picMkLst>
            <pc:docMk/>
            <pc:sldMk cId="85349327" sldId="274"/>
            <ac:picMk id="4" creationId="{DE0CA264-D494-9E2D-1F44-900A75DAA897}"/>
          </ac:picMkLst>
        </pc:picChg>
        <pc:picChg chg="add del mod ord">
          <ac:chgData name="Sarthak Chitre" userId="2995e66b9c9a8e41" providerId="LiveId" clId="{5D498809-B653-4BB3-8B5D-3F5ECFF14DF9}" dt="2023-03-31T08:07:10.129" v="2252" actId="22"/>
          <ac:picMkLst>
            <pc:docMk/>
            <pc:sldMk cId="85349327" sldId="274"/>
            <ac:picMk id="8" creationId="{B9E629BB-0752-C288-AB89-3376E59A6B2A}"/>
          </ac:picMkLst>
        </pc:picChg>
      </pc:sldChg>
      <pc:sldChg chg="add">
        <pc:chgData name="Sarthak Chitre" userId="2995e66b9c9a8e41" providerId="LiveId" clId="{5D498809-B653-4BB3-8B5D-3F5ECFF14DF9}" dt="2023-03-31T08:04:37.257" v="2233" actId="2890"/>
        <pc:sldMkLst>
          <pc:docMk/>
          <pc:sldMk cId="2619290416" sldId="275"/>
        </pc:sldMkLst>
      </pc:sldChg>
      <pc:sldChg chg="add setBg">
        <pc:chgData name="Sarthak Chitre" userId="2995e66b9c9a8e41" providerId="LiveId" clId="{5D498809-B653-4BB3-8B5D-3F5ECFF14DF9}" dt="2023-04-01T07:47:06.535" v="2511"/>
        <pc:sldMkLst>
          <pc:docMk/>
          <pc:sldMk cId="0" sldId="276"/>
        </pc:sldMkLst>
      </pc:sldChg>
      <pc:sldChg chg="addSp delSp modSp add mod">
        <pc:chgData name="Sarthak Chitre" userId="2995e66b9c9a8e41" providerId="LiveId" clId="{5D498809-B653-4BB3-8B5D-3F5ECFF14DF9}" dt="2023-04-01T07:54:00.962" v="2514"/>
        <pc:sldMkLst>
          <pc:docMk/>
          <pc:sldMk cId="2351882387" sldId="277"/>
        </pc:sldMkLst>
        <pc:picChg chg="del">
          <ac:chgData name="Sarthak Chitre" userId="2995e66b9c9a8e41" providerId="LiveId" clId="{5D498809-B653-4BB3-8B5D-3F5ECFF14DF9}" dt="2023-04-01T07:53:41.666" v="2513" actId="21"/>
          <ac:picMkLst>
            <pc:docMk/>
            <pc:sldMk cId="2351882387" sldId="277"/>
            <ac:picMk id="4" creationId="{00000000-0000-0000-0000-000000000000}"/>
          </ac:picMkLst>
        </pc:picChg>
        <pc:picChg chg="add mod">
          <ac:chgData name="Sarthak Chitre" userId="2995e66b9c9a8e41" providerId="LiveId" clId="{5D498809-B653-4BB3-8B5D-3F5ECFF14DF9}" dt="2023-04-01T07:54:00.962" v="2514"/>
          <ac:picMkLst>
            <pc:docMk/>
            <pc:sldMk cId="2351882387" sldId="277"/>
            <ac:picMk id="7" creationId="{AC619D2E-FF20-8643-60EC-772090328DD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106FCE-C95E-4AE1-AB8E-1D6448A74D3A}" type="datetimeFigureOut">
              <a:rPr lang="en-IN" smtClean="0"/>
              <a:t>15-04-2023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4B67DF-FFCE-4B87-AB29-E1A64E352B1D}" type="slidenum">
              <a:rPr lang="en-IN" smtClean="0"/>
              <a:t>‹#›</a:t>
            </a:fld>
            <a:endParaRPr lang="en-IN"/>
          </a:p>
        </p:txBody>
      </p:sp>
    </p:spTree>
    <p:extLst>
      <p:ext uri="{BB962C8B-B14F-4D97-AF65-F5344CB8AC3E}">
        <p14:creationId xmlns:p14="http://schemas.microsoft.com/office/powerpoint/2010/main" val="3188411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3836514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340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2172994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1361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8215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8FCD-3B2A-3A19-FBCD-430D9918A8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4B6A5BF-0C45-7C4F-6D08-C7909AAED4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BF14226-6327-4D90-A135-EAE4BF56C387}"/>
              </a:ext>
            </a:extLst>
          </p:cNvPr>
          <p:cNvSpPr>
            <a:spLocks noGrp="1"/>
          </p:cNvSpPr>
          <p:nvPr>
            <p:ph type="dt" sz="half" idx="10"/>
          </p:nvPr>
        </p:nvSpPr>
        <p:spPr/>
        <p:txBody>
          <a:bodyPr/>
          <a:lstStyle/>
          <a:p>
            <a:fld id="{990C728D-48DA-4936-B011-F9F4E7C44EC4}" type="datetimeFigureOut">
              <a:rPr lang="en-IN" smtClean="0"/>
              <a:t>15-04-2023</a:t>
            </a:fld>
            <a:endParaRPr lang="en-IN"/>
          </a:p>
        </p:txBody>
      </p:sp>
      <p:sp>
        <p:nvSpPr>
          <p:cNvPr id="5" name="Footer Placeholder 4">
            <a:extLst>
              <a:ext uri="{FF2B5EF4-FFF2-40B4-BE49-F238E27FC236}">
                <a16:creationId xmlns:a16="http://schemas.microsoft.com/office/drawing/2014/main" id="{5CE6F591-E896-8C17-B6D9-B42E1AD62E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936128-72B4-9773-E8D9-9CED081DA945}"/>
              </a:ext>
            </a:extLst>
          </p:cNvPr>
          <p:cNvSpPr>
            <a:spLocks noGrp="1"/>
          </p:cNvSpPr>
          <p:nvPr>
            <p:ph type="sldNum" sz="quarter" idx="12"/>
          </p:nvPr>
        </p:nvSpPr>
        <p:spPr/>
        <p:txBody>
          <a:bodyPr/>
          <a:lstStyle/>
          <a:p>
            <a:fld id="{80B11C2E-D6BD-4E5D-8A94-4B84F544EA4F}" type="slidenum">
              <a:rPr lang="en-IN" smtClean="0"/>
              <a:t>‹#›</a:t>
            </a:fld>
            <a:endParaRPr lang="en-IN"/>
          </a:p>
        </p:txBody>
      </p:sp>
    </p:spTree>
    <p:extLst>
      <p:ext uri="{BB962C8B-B14F-4D97-AF65-F5344CB8AC3E}">
        <p14:creationId xmlns:p14="http://schemas.microsoft.com/office/powerpoint/2010/main" val="1554899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B553-94D3-AF61-6904-9DE9CDE813D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E350B66-EDD9-BDE5-562D-881FE10E63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314826-55BF-6EFF-EA0F-BD4C31312916}"/>
              </a:ext>
            </a:extLst>
          </p:cNvPr>
          <p:cNvSpPr>
            <a:spLocks noGrp="1"/>
          </p:cNvSpPr>
          <p:nvPr>
            <p:ph type="dt" sz="half" idx="10"/>
          </p:nvPr>
        </p:nvSpPr>
        <p:spPr/>
        <p:txBody>
          <a:bodyPr/>
          <a:lstStyle/>
          <a:p>
            <a:fld id="{990C728D-48DA-4936-B011-F9F4E7C44EC4}" type="datetimeFigureOut">
              <a:rPr lang="en-IN" smtClean="0"/>
              <a:t>15-04-2023</a:t>
            </a:fld>
            <a:endParaRPr lang="en-IN"/>
          </a:p>
        </p:txBody>
      </p:sp>
      <p:sp>
        <p:nvSpPr>
          <p:cNvPr id="5" name="Footer Placeholder 4">
            <a:extLst>
              <a:ext uri="{FF2B5EF4-FFF2-40B4-BE49-F238E27FC236}">
                <a16:creationId xmlns:a16="http://schemas.microsoft.com/office/drawing/2014/main" id="{B1EC338D-2639-03D1-EC37-08BCF0CE29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9CDE5A-ED46-4281-759B-AC2A7BD2B2FF}"/>
              </a:ext>
            </a:extLst>
          </p:cNvPr>
          <p:cNvSpPr>
            <a:spLocks noGrp="1"/>
          </p:cNvSpPr>
          <p:nvPr>
            <p:ph type="sldNum" sz="quarter" idx="12"/>
          </p:nvPr>
        </p:nvSpPr>
        <p:spPr/>
        <p:txBody>
          <a:bodyPr/>
          <a:lstStyle/>
          <a:p>
            <a:fld id="{80B11C2E-D6BD-4E5D-8A94-4B84F544EA4F}" type="slidenum">
              <a:rPr lang="en-IN" smtClean="0"/>
              <a:t>‹#›</a:t>
            </a:fld>
            <a:endParaRPr lang="en-IN"/>
          </a:p>
        </p:txBody>
      </p:sp>
    </p:spTree>
    <p:extLst>
      <p:ext uri="{BB962C8B-B14F-4D97-AF65-F5344CB8AC3E}">
        <p14:creationId xmlns:p14="http://schemas.microsoft.com/office/powerpoint/2010/main" val="1033566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CA92AB-3208-14AA-EBF8-BDE08DE43AD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804FBB-F768-4F4B-AB10-97A14294BE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A73C5D-F6FC-C197-4211-30F413022DA1}"/>
              </a:ext>
            </a:extLst>
          </p:cNvPr>
          <p:cNvSpPr>
            <a:spLocks noGrp="1"/>
          </p:cNvSpPr>
          <p:nvPr>
            <p:ph type="dt" sz="half" idx="10"/>
          </p:nvPr>
        </p:nvSpPr>
        <p:spPr/>
        <p:txBody>
          <a:bodyPr/>
          <a:lstStyle/>
          <a:p>
            <a:fld id="{990C728D-48DA-4936-B011-F9F4E7C44EC4}" type="datetimeFigureOut">
              <a:rPr lang="en-IN" smtClean="0"/>
              <a:t>15-04-2023</a:t>
            </a:fld>
            <a:endParaRPr lang="en-IN"/>
          </a:p>
        </p:txBody>
      </p:sp>
      <p:sp>
        <p:nvSpPr>
          <p:cNvPr id="5" name="Footer Placeholder 4">
            <a:extLst>
              <a:ext uri="{FF2B5EF4-FFF2-40B4-BE49-F238E27FC236}">
                <a16:creationId xmlns:a16="http://schemas.microsoft.com/office/drawing/2014/main" id="{711F7D94-240C-2CF9-7FE2-2CC56DD152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C33B95-0BFE-DE03-AC21-74580D22CA17}"/>
              </a:ext>
            </a:extLst>
          </p:cNvPr>
          <p:cNvSpPr>
            <a:spLocks noGrp="1"/>
          </p:cNvSpPr>
          <p:nvPr>
            <p:ph type="sldNum" sz="quarter" idx="12"/>
          </p:nvPr>
        </p:nvSpPr>
        <p:spPr/>
        <p:txBody>
          <a:bodyPr/>
          <a:lstStyle/>
          <a:p>
            <a:fld id="{80B11C2E-D6BD-4E5D-8A94-4B84F544EA4F}" type="slidenum">
              <a:rPr lang="en-IN" smtClean="0"/>
              <a:t>‹#›</a:t>
            </a:fld>
            <a:endParaRPr lang="en-IN"/>
          </a:p>
        </p:txBody>
      </p:sp>
    </p:spTree>
    <p:extLst>
      <p:ext uri="{BB962C8B-B14F-4D97-AF65-F5344CB8AC3E}">
        <p14:creationId xmlns:p14="http://schemas.microsoft.com/office/powerpoint/2010/main" val="2127665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070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A81E-47B2-9321-B2D3-8AC7BD7900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5C44A1-60F6-CCEC-BD49-7B30D799F9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F5C04A-26EB-5D40-B471-F4C3CFD2448E}"/>
              </a:ext>
            </a:extLst>
          </p:cNvPr>
          <p:cNvSpPr>
            <a:spLocks noGrp="1"/>
          </p:cNvSpPr>
          <p:nvPr>
            <p:ph type="dt" sz="half" idx="10"/>
          </p:nvPr>
        </p:nvSpPr>
        <p:spPr/>
        <p:txBody>
          <a:bodyPr/>
          <a:lstStyle/>
          <a:p>
            <a:fld id="{990C728D-48DA-4936-B011-F9F4E7C44EC4}" type="datetimeFigureOut">
              <a:rPr lang="en-IN" smtClean="0"/>
              <a:t>15-04-2023</a:t>
            </a:fld>
            <a:endParaRPr lang="en-IN"/>
          </a:p>
        </p:txBody>
      </p:sp>
      <p:sp>
        <p:nvSpPr>
          <p:cNvPr id="5" name="Footer Placeholder 4">
            <a:extLst>
              <a:ext uri="{FF2B5EF4-FFF2-40B4-BE49-F238E27FC236}">
                <a16:creationId xmlns:a16="http://schemas.microsoft.com/office/drawing/2014/main" id="{0F55E0FF-4199-B147-3D3F-C2DBA0C99D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357432-9EC4-20ED-C3C9-AFE6069BDF5E}"/>
              </a:ext>
            </a:extLst>
          </p:cNvPr>
          <p:cNvSpPr>
            <a:spLocks noGrp="1"/>
          </p:cNvSpPr>
          <p:nvPr>
            <p:ph type="sldNum" sz="quarter" idx="12"/>
          </p:nvPr>
        </p:nvSpPr>
        <p:spPr/>
        <p:txBody>
          <a:bodyPr/>
          <a:lstStyle/>
          <a:p>
            <a:fld id="{80B11C2E-D6BD-4E5D-8A94-4B84F544EA4F}" type="slidenum">
              <a:rPr lang="en-IN" smtClean="0"/>
              <a:t>‹#›</a:t>
            </a:fld>
            <a:endParaRPr lang="en-IN"/>
          </a:p>
        </p:txBody>
      </p:sp>
    </p:spTree>
    <p:extLst>
      <p:ext uri="{BB962C8B-B14F-4D97-AF65-F5344CB8AC3E}">
        <p14:creationId xmlns:p14="http://schemas.microsoft.com/office/powerpoint/2010/main" val="2826820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88A57-4638-334F-0D75-68377064F7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C082C7-C1A2-9AC3-1C66-2AB56F04D2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BD8B59-800C-8FFA-1FFD-7C30869409A8}"/>
              </a:ext>
            </a:extLst>
          </p:cNvPr>
          <p:cNvSpPr>
            <a:spLocks noGrp="1"/>
          </p:cNvSpPr>
          <p:nvPr>
            <p:ph type="dt" sz="half" idx="10"/>
          </p:nvPr>
        </p:nvSpPr>
        <p:spPr/>
        <p:txBody>
          <a:bodyPr/>
          <a:lstStyle/>
          <a:p>
            <a:fld id="{990C728D-48DA-4936-B011-F9F4E7C44EC4}" type="datetimeFigureOut">
              <a:rPr lang="en-IN" smtClean="0"/>
              <a:t>15-04-2023</a:t>
            </a:fld>
            <a:endParaRPr lang="en-IN"/>
          </a:p>
        </p:txBody>
      </p:sp>
      <p:sp>
        <p:nvSpPr>
          <p:cNvPr id="5" name="Footer Placeholder 4">
            <a:extLst>
              <a:ext uri="{FF2B5EF4-FFF2-40B4-BE49-F238E27FC236}">
                <a16:creationId xmlns:a16="http://schemas.microsoft.com/office/drawing/2014/main" id="{9D56BCB0-B8CA-0225-761C-A190EBDD7A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0D38CE-DF3C-82D1-D5E4-97A3F97503C4}"/>
              </a:ext>
            </a:extLst>
          </p:cNvPr>
          <p:cNvSpPr>
            <a:spLocks noGrp="1"/>
          </p:cNvSpPr>
          <p:nvPr>
            <p:ph type="sldNum" sz="quarter" idx="12"/>
          </p:nvPr>
        </p:nvSpPr>
        <p:spPr/>
        <p:txBody>
          <a:bodyPr/>
          <a:lstStyle/>
          <a:p>
            <a:fld id="{80B11C2E-D6BD-4E5D-8A94-4B84F544EA4F}" type="slidenum">
              <a:rPr lang="en-IN" smtClean="0"/>
              <a:t>‹#›</a:t>
            </a:fld>
            <a:endParaRPr lang="en-IN"/>
          </a:p>
        </p:txBody>
      </p:sp>
    </p:spTree>
    <p:extLst>
      <p:ext uri="{BB962C8B-B14F-4D97-AF65-F5344CB8AC3E}">
        <p14:creationId xmlns:p14="http://schemas.microsoft.com/office/powerpoint/2010/main" val="4147586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7B412-FCA1-47EF-96EC-4DCC3A3AF2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BBAA4BE-E219-0F5B-98C5-975E9311FB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1C78828-14D0-70D1-9AD3-3C6DC6D29A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238F81B-4455-D038-65A9-3D78A9583F71}"/>
              </a:ext>
            </a:extLst>
          </p:cNvPr>
          <p:cNvSpPr>
            <a:spLocks noGrp="1"/>
          </p:cNvSpPr>
          <p:nvPr>
            <p:ph type="dt" sz="half" idx="10"/>
          </p:nvPr>
        </p:nvSpPr>
        <p:spPr/>
        <p:txBody>
          <a:bodyPr/>
          <a:lstStyle/>
          <a:p>
            <a:fld id="{990C728D-48DA-4936-B011-F9F4E7C44EC4}" type="datetimeFigureOut">
              <a:rPr lang="en-IN" smtClean="0"/>
              <a:t>15-04-2023</a:t>
            </a:fld>
            <a:endParaRPr lang="en-IN"/>
          </a:p>
        </p:txBody>
      </p:sp>
      <p:sp>
        <p:nvSpPr>
          <p:cNvPr id="6" name="Footer Placeholder 5">
            <a:extLst>
              <a:ext uri="{FF2B5EF4-FFF2-40B4-BE49-F238E27FC236}">
                <a16:creationId xmlns:a16="http://schemas.microsoft.com/office/drawing/2014/main" id="{A26FF8C6-6EA1-33E7-8BD9-7DEB6013B7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8F6DD5-9276-8928-AD24-3B525D335F4C}"/>
              </a:ext>
            </a:extLst>
          </p:cNvPr>
          <p:cNvSpPr>
            <a:spLocks noGrp="1"/>
          </p:cNvSpPr>
          <p:nvPr>
            <p:ph type="sldNum" sz="quarter" idx="12"/>
          </p:nvPr>
        </p:nvSpPr>
        <p:spPr/>
        <p:txBody>
          <a:bodyPr/>
          <a:lstStyle/>
          <a:p>
            <a:fld id="{80B11C2E-D6BD-4E5D-8A94-4B84F544EA4F}" type="slidenum">
              <a:rPr lang="en-IN" smtClean="0"/>
              <a:t>‹#›</a:t>
            </a:fld>
            <a:endParaRPr lang="en-IN"/>
          </a:p>
        </p:txBody>
      </p:sp>
    </p:spTree>
    <p:extLst>
      <p:ext uri="{BB962C8B-B14F-4D97-AF65-F5344CB8AC3E}">
        <p14:creationId xmlns:p14="http://schemas.microsoft.com/office/powerpoint/2010/main" val="2059879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C9A2F-FC1E-E499-1B19-ED15EFB67E4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ED45E2-E421-278B-38CD-115E40DF61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32FBE4-81A4-8D4C-3842-ACE356703F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4D60C25-B751-A529-13E7-C9B2660040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0C4C5B-BCD0-25B5-8253-A32B368D3E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B3D5636-A417-AF8A-4C7A-FCB82C9448A6}"/>
              </a:ext>
            </a:extLst>
          </p:cNvPr>
          <p:cNvSpPr>
            <a:spLocks noGrp="1"/>
          </p:cNvSpPr>
          <p:nvPr>
            <p:ph type="dt" sz="half" idx="10"/>
          </p:nvPr>
        </p:nvSpPr>
        <p:spPr/>
        <p:txBody>
          <a:bodyPr/>
          <a:lstStyle/>
          <a:p>
            <a:fld id="{990C728D-48DA-4936-B011-F9F4E7C44EC4}" type="datetimeFigureOut">
              <a:rPr lang="en-IN" smtClean="0"/>
              <a:t>15-04-2023</a:t>
            </a:fld>
            <a:endParaRPr lang="en-IN"/>
          </a:p>
        </p:txBody>
      </p:sp>
      <p:sp>
        <p:nvSpPr>
          <p:cNvPr id="8" name="Footer Placeholder 7">
            <a:extLst>
              <a:ext uri="{FF2B5EF4-FFF2-40B4-BE49-F238E27FC236}">
                <a16:creationId xmlns:a16="http://schemas.microsoft.com/office/drawing/2014/main" id="{8D42635C-FA59-7A95-B0BB-7B5E174BEFE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1D6C788-CECB-6D1E-0306-12CF8F3A944A}"/>
              </a:ext>
            </a:extLst>
          </p:cNvPr>
          <p:cNvSpPr>
            <a:spLocks noGrp="1"/>
          </p:cNvSpPr>
          <p:nvPr>
            <p:ph type="sldNum" sz="quarter" idx="12"/>
          </p:nvPr>
        </p:nvSpPr>
        <p:spPr/>
        <p:txBody>
          <a:bodyPr/>
          <a:lstStyle/>
          <a:p>
            <a:fld id="{80B11C2E-D6BD-4E5D-8A94-4B84F544EA4F}" type="slidenum">
              <a:rPr lang="en-IN" smtClean="0"/>
              <a:t>‹#›</a:t>
            </a:fld>
            <a:endParaRPr lang="en-IN"/>
          </a:p>
        </p:txBody>
      </p:sp>
    </p:spTree>
    <p:extLst>
      <p:ext uri="{BB962C8B-B14F-4D97-AF65-F5344CB8AC3E}">
        <p14:creationId xmlns:p14="http://schemas.microsoft.com/office/powerpoint/2010/main" val="1126308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E7F39-104C-9436-4D37-8C3FA76523B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B838458-39C9-FFE6-AC3F-E29716C1415C}"/>
              </a:ext>
            </a:extLst>
          </p:cNvPr>
          <p:cNvSpPr>
            <a:spLocks noGrp="1"/>
          </p:cNvSpPr>
          <p:nvPr>
            <p:ph type="dt" sz="half" idx="10"/>
          </p:nvPr>
        </p:nvSpPr>
        <p:spPr/>
        <p:txBody>
          <a:bodyPr/>
          <a:lstStyle/>
          <a:p>
            <a:fld id="{990C728D-48DA-4936-B011-F9F4E7C44EC4}" type="datetimeFigureOut">
              <a:rPr lang="en-IN" smtClean="0"/>
              <a:t>15-04-2023</a:t>
            </a:fld>
            <a:endParaRPr lang="en-IN"/>
          </a:p>
        </p:txBody>
      </p:sp>
      <p:sp>
        <p:nvSpPr>
          <p:cNvPr id="4" name="Footer Placeholder 3">
            <a:extLst>
              <a:ext uri="{FF2B5EF4-FFF2-40B4-BE49-F238E27FC236}">
                <a16:creationId xmlns:a16="http://schemas.microsoft.com/office/drawing/2014/main" id="{599741F6-6F86-63DA-C426-76302CED48E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6C88F1A-7F5E-B0F4-052E-5596A45DB8AF}"/>
              </a:ext>
            </a:extLst>
          </p:cNvPr>
          <p:cNvSpPr>
            <a:spLocks noGrp="1"/>
          </p:cNvSpPr>
          <p:nvPr>
            <p:ph type="sldNum" sz="quarter" idx="12"/>
          </p:nvPr>
        </p:nvSpPr>
        <p:spPr/>
        <p:txBody>
          <a:bodyPr/>
          <a:lstStyle/>
          <a:p>
            <a:fld id="{80B11C2E-D6BD-4E5D-8A94-4B84F544EA4F}" type="slidenum">
              <a:rPr lang="en-IN" smtClean="0"/>
              <a:t>‹#›</a:t>
            </a:fld>
            <a:endParaRPr lang="en-IN"/>
          </a:p>
        </p:txBody>
      </p:sp>
    </p:spTree>
    <p:extLst>
      <p:ext uri="{BB962C8B-B14F-4D97-AF65-F5344CB8AC3E}">
        <p14:creationId xmlns:p14="http://schemas.microsoft.com/office/powerpoint/2010/main" val="859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F50F-9753-35F3-8A40-8EDE714F38FC}"/>
              </a:ext>
            </a:extLst>
          </p:cNvPr>
          <p:cNvSpPr>
            <a:spLocks noGrp="1"/>
          </p:cNvSpPr>
          <p:nvPr>
            <p:ph type="dt" sz="half" idx="10"/>
          </p:nvPr>
        </p:nvSpPr>
        <p:spPr/>
        <p:txBody>
          <a:bodyPr/>
          <a:lstStyle/>
          <a:p>
            <a:fld id="{990C728D-48DA-4936-B011-F9F4E7C44EC4}" type="datetimeFigureOut">
              <a:rPr lang="en-IN" smtClean="0"/>
              <a:t>15-04-2023</a:t>
            </a:fld>
            <a:endParaRPr lang="en-IN"/>
          </a:p>
        </p:txBody>
      </p:sp>
      <p:sp>
        <p:nvSpPr>
          <p:cNvPr id="3" name="Footer Placeholder 2">
            <a:extLst>
              <a:ext uri="{FF2B5EF4-FFF2-40B4-BE49-F238E27FC236}">
                <a16:creationId xmlns:a16="http://schemas.microsoft.com/office/drawing/2014/main" id="{E843AA26-AAA1-5DCE-F1A0-11816AB746A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826A295-902D-EACD-953F-46B0B8DACF2E}"/>
              </a:ext>
            </a:extLst>
          </p:cNvPr>
          <p:cNvSpPr>
            <a:spLocks noGrp="1"/>
          </p:cNvSpPr>
          <p:nvPr>
            <p:ph type="sldNum" sz="quarter" idx="12"/>
          </p:nvPr>
        </p:nvSpPr>
        <p:spPr/>
        <p:txBody>
          <a:bodyPr/>
          <a:lstStyle/>
          <a:p>
            <a:fld id="{80B11C2E-D6BD-4E5D-8A94-4B84F544EA4F}" type="slidenum">
              <a:rPr lang="en-IN" smtClean="0"/>
              <a:t>‹#›</a:t>
            </a:fld>
            <a:endParaRPr lang="en-IN"/>
          </a:p>
        </p:txBody>
      </p:sp>
    </p:spTree>
    <p:extLst>
      <p:ext uri="{BB962C8B-B14F-4D97-AF65-F5344CB8AC3E}">
        <p14:creationId xmlns:p14="http://schemas.microsoft.com/office/powerpoint/2010/main" val="2246393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E7927-F64D-A9CD-CC12-BA2D6DCFFE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8863296-3DA9-7F70-2153-FC4DEDC674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DF626EF-673A-1089-094A-BAFED661A8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D89181-15C5-255B-B982-A987E3A56912}"/>
              </a:ext>
            </a:extLst>
          </p:cNvPr>
          <p:cNvSpPr>
            <a:spLocks noGrp="1"/>
          </p:cNvSpPr>
          <p:nvPr>
            <p:ph type="dt" sz="half" idx="10"/>
          </p:nvPr>
        </p:nvSpPr>
        <p:spPr/>
        <p:txBody>
          <a:bodyPr/>
          <a:lstStyle/>
          <a:p>
            <a:fld id="{990C728D-48DA-4936-B011-F9F4E7C44EC4}" type="datetimeFigureOut">
              <a:rPr lang="en-IN" smtClean="0"/>
              <a:t>15-04-2023</a:t>
            </a:fld>
            <a:endParaRPr lang="en-IN"/>
          </a:p>
        </p:txBody>
      </p:sp>
      <p:sp>
        <p:nvSpPr>
          <p:cNvPr id="6" name="Footer Placeholder 5">
            <a:extLst>
              <a:ext uri="{FF2B5EF4-FFF2-40B4-BE49-F238E27FC236}">
                <a16:creationId xmlns:a16="http://schemas.microsoft.com/office/drawing/2014/main" id="{70D44AB6-8871-9755-51B2-275495A070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D523BB-6C8E-41F7-352C-1A04619CA64C}"/>
              </a:ext>
            </a:extLst>
          </p:cNvPr>
          <p:cNvSpPr>
            <a:spLocks noGrp="1"/>
          </p:cNvSpPr>
          <p:nvPr>
            <p:ph type="sldNum" sz="quarter" idx="12"/>
          </p:nvPr>
        </p:nvSpPr>
        <p:spPr/>
        <p:txBody>
          <a:bodyPr/>
          <a:lstStyle/>
          <a:p>
            <a:fld id="{80B11C2E-D6BD-4E5D-8A94-4B84F544EA4F}" type="slidenum">
              <a:rPr lang="en-IN" smtClean="0"/>
              <a:t>‹#›</a:t>
            </a:fld>
            <a:endParaRPr lang="en-IN"/>
          </a:p>
        </p:txBody>
      </p:sp>
    </p:spTree>
    <p:extLst>
      <p:ext uri="{BB962C8B-B14F-4D97-AF65-F5344CB8AC3E}">
        <p14:creationId xmlns:p14="http://schemas.microsoft.com/office/powerpoint/2010/main" val="4022938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229A-9D88-926F-E7DA-A8FD6D6B57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EACDE45-FD6A-81FB-86F1-3BC298E332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4E2DFDA-80A5-F28C-B511-57336F016D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CDC7E6-7BC9-0AFB-6695-6F4D091F871B}"/>
              </a:ext>
            </a:extLst>
          </p:cNvPr>
          <p:cNvSpPr>
            <a:spLocks noGrp="1"/>
          </p:cNvSpPr>
          <p:nvPr>
            <p:ph type="dt" sz="half" idx="10"/>
          </p:nvPr>
        </p:nvSpPr>
        <p:spPr/>
        <p:txBody>
          <a:bodyPr/>
          <a:lstStyle/>
          <a:p>
            <a:fld id="{990C728D-48DA-4936-B011-F9F4E7C44EC4}" type="datetimeFigureOut">
              <a:rPr lang="en-IN" smtClean="0"/>
              <a:t>15-04-2023</a:t>
            </a:fld>
            <a:endParaRPr lang="en-IN"/>
          </a:p>
        </p:txBody>
      </p:sp>
      <p:sp>
        <p:nvSpPr>
          <p:cNvPr id="6" name="Footer Placeholder 5">
            <a:extLst>
              <a:ext uri="{FF2B5EF4-FFF2-40B4-BE49-F238E27FC236}">
                <a16:creationId xmlns:a16="http://schemas.microsoft.com/office/drawing/2014/main" id="{39597ABA-BF3A-23B5-6DEA-EABD376521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1C613E-E176-F4C8-59A7-88586DDE9247}"/>
              </a:ext>
            </a:extLst>
          </p:cNvPr>
          <p:cNvSpPr>
            <a:spLocks noGrp="1"/>
          </p:cNvSpPr>
          <p:nvPr>
            <p:ph type="sldNum" sz="quarter" idx="12"/>
          </p:nvPr>
        </p:nvSpPr>
        <p:spPr/>
        <p:txBody>
          <a:bodyPr/>
          <a:lstStyle/>
          <a:p>
            <a:fld id="{80B11C2E-D6BD-4E5D-8A94-4B84F544EA4F}" type="slidenum">
              <a:rPr lang="en-IN" smtClean="0"/>
              <a:t>‹#›</a:t>
            </a:fld>
            <a:endParaRPr lang="en-IN"/>
          </a:p>
        </p:txBody>
      </p:sp>
    </p:spTree>
    <p:extLst>
      <p:ext uri="{BB962C8B-B14F-4D97-AF65-F5344CB8AC3E}">
        <p14:creationId xmlns:p14="http://schemas.microsoft.com/office/powerpoint/2010/main" val="3732355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7CB96E-14E6-A4A1-D57A-22A0BF8147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8E4B50-034A-3C1D-0F0A-64A55629E6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A20C9C-BE5E-C921-611D-8056F50AA4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0C728D-48DA-4936-B011-F9F4E7C44EC4}" type="datetimeFigureOut">
              <a:rPr lang="en-IN" smtClean="0"/>
              <a:t>15-04-2023</a:t>
            </a:fld>
            <a:endParaRPr lang="en-IN"/>
          </a:p>
        </p:txBody>
      </p:sp>
      <p:sp>
        <p:nvSpPr>
          <p:cNvPr id="5" name="Footer Placeholder 4">
            <a:extLst>
              <a:ext uri="{FF2B5EF4-FFF2-40B4-BE49-F238E27FC236}">
                <a16:creationId xmlns:a16="http://schemas.microsoft.com/office/drawing/2014/main" id="{8ACA72F0-E9DA-4C5D-FD37-B1DBB9EE1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28A0FF7-EA71-A948-EC1D-467CB64B54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B11C2E-D6BD-4E5D-8A94-4B84F544EA4F}" type="slidenum">
              <a:rPr lang="en-IN" smtClean="0"/>
              <a:t>‹#›</a:t>
            </a:fld>
            <a:endParaRPr lang="en-IN"/>
          </a:p>
        </p:txBody>
      </p:sp>
    </p:spTree>
    <p:extLst>
      <p:ext uri="{BB962C8B-B14F-4D97-AF65-F5344CB8AC3E}">
        <p14:creationId xmlns:p14="http://schemas.microsoft.com/office/powerpoint/2010/main" val="3439351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245979"/>
      </p:ext>
    </p:extLst>
  </p:cSld>
  <p:clrMap bg1="lt1" tx1="dk1" bg2="lt2" tx2="dk2" accent1="accent1" accent2="accent2" accent3="accent3" accent4="accent4" accent5="accent5" accent6="accent6" hlink="hlink" folHlink="folHlink"/>
  <p:sldLayoutIdLst>
    <p:sldLayoutId id="214748366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18" Type="http://schemas.openxmlformats.org/officeDocument/2006/relationships/image" Target="../media/image73.svg"/><Relationship Id="rId26" Type="http://schemas.openxmlformats.org/officeDocument/2006/relationships/image" Target="../media/image11.svg"/><Relationship Id="rId3" Type="http://schemas.openxmlformats.org/officeDocument/2006/relationships/image" Target="../media/image60.png"/><Relationship Id="rId21" Type="http://schemas.openxmlformats.org/officeDocument/2006/relationships/image" Target="../media/image74.png"/><Relationship Id="rId7" Type="http://schemas.openxmlformats.org/officeDocument/2006/relationships/image" Target="../media/image62.png"/><Relationship Id="rId12" Type="http://schemas.openxmlformats.org/officeDocument/2006/relationships/image" Target="../media/image67.svg"/><Relationship Id="rId17" Type="http://schemas.openxmlformats.org/officeDocument/2006/relationships/image" Target="../media/image72.png"/><Relationship Id="rId25" Type="http://schemas.openxmlformats.org/officeDocument/2006/relationships/image" Target="../media/image10.png"/><Relationship Id="rId2" Type="http://schemas.openxmlformats.org/officeDocument/2006/relationships/notesSlide" Target="../notesSlides/notesSlide6.xml"/><Relationship Id="rId16" Type="http://schemas.openxmlformats.org/officeDocument/2006/relationships/image" Target="../media/image71.svg"/><Relationship Id="rId20" Type="http://schemas.openxmlformats.org/officeDocument/2006/relationships/image" Target="../media/image39.svg"/><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66.png"/><Relationship Id="rId24" Type="http://schemas.openxmlformats.org/officeDocument/2006/relationships/image" Target="../media/image77.svg"/><Relationship Id="rId5" Type="http://schemas.openxmlformats.org/officeDocument/2006/relationships/image" Target="../media/image28.png"/><Relationship Id="rId15" Type="http://schemas.openxmlformats.org/officeDocument/2006/relationships/image" Target="../media/image70.png"/><Relationship Id="rId23" Type="http://schemas.openxmlformats.org/officeDocument/2006/relationships/image" Target="../media/image76.png"/><Relationship Id="rId10" Type="http://schemas.openxmlformats.org/officeDocument/2006/relationships/image" Target="../media/image65.svg"/><Relationship Id="rId19" Type="http://schemas.openxmlformats.org/officeDocument/2006/relationships/image" Target="../media/image38.png"/><Relationship Id="rId4" Type="http://schemas.openxmlformats.org/officeDocument/2006/relationships/image" Target="../media/image61.svg"/><Relationship Id="rId9" Type="http://schemas.openxmlformats.org/officeDocument/2006/relationships/image" Target="../media/image64.png"/><Relationship Id="rId14" Type="http://schemas.openxmlformats.org/officeDocument/2006/relationships/image" Target="../media/image69.svg"/><Relationship Id="rId22" Type="http://schemas.openxmlformats.org/officeDocument/2006/relationships/image" Target="../media/image75.svg"/><Relationship Id="rId27" Type="http://schemas.openxmlformats.org/officeDocument/2006/relationships/image" Target="../media/image78.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1.sv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6.svg"/><Relationship Id="rId7" Type="http://schemas.openxmlformats.org/officeDocument/2006/relationships/image" Target="../media/image32.png"/><Relationship Id="rId12" Type="http://schemas.openxmlformats.org/officeDocument/2006/relationships/image" Target="../media/image37.svg"/><Relationship Id="rId17" Type="http://schemas.openxmlformats.org/officeDocument/2006/relationships/image" Target="../media/image42.svg"/><Relationship Id="rId2" Type="http://schemas.openxmlformats.org/officeDocument/2006/relationships/notesSlide" Target="../notesSlides/notesSlide4.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svg"/><Relationship Id="rId10" Type="http://schemas.openxmlformats.org/officeDocument/2006/relationships/image" Target="../media/image35.svg"/><Relationship Id="rId19" Type="http://schemas.openxmlformats.org/officeDocument/2006/relationships/image" Target="../media/image44.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59.png"/><Relationship Id="rId2" Type="http://schemas.openxmlformats.org/officeDocument/2006/relationships/notesSlide" Target="../notesSlides/notesSlide5.xml"/><Relationship Id="rId16"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17.sv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737753"/>
            <a:ext cx="12198475" cy="1390302"/>
          </a:xfrm>
          <a:prstGeom prst="rect">
            <a:avLst/>
          </a:prstGeom>
        </p:spPr>
      </p:pic>
      <p:sp>
        <p:nvSpPr>
          <p:cNvPr id="3" name="Object 2"/>
          <p:cNvSpPr/>
          <p:nvPr/>
        </p:nvSpPr>
        <p:spPr>
          <a:xfrm>
            <a:off x="5034238" y="2971771"/>
            <a:ext cx="5939046" cy="912743"/>
          </a:xfrm>
          <a:prstGeom prst="rect">
            <a:avLst/>
          </a:prstGeom>
          <a:noFill/>
        </p:spPr>
        <p:txBody>
          <a:bodyPr wrap="square" lIns="0" tIns="0" rIns="0" bIns="0" rtlCol="0" anchor="t"/>
          <a:lstStyle/>
          <a:p>
            <a:pPr algn="ctr">
              <a:lnSpc>
                <a:spcPts val="7189"/>
              </a:lnSpc>
              <a:buNone/>
            </a:pPr>
            <a:r>
              <a:rPr lang="en-US" sz="6750" dirty="0">
                <a:solidFill>
                  <a:srgbClr val="FFFFFF"/>
                </a:solidFill>
                <a:latin typeface="Arial" panose="020B0604020202020204" pitchFamily="34" charset="0"/>
                <a:ea typeface="Playfair Display" pitchFamily="34" charset="-122"/>
                <a:cs typeface="Arial" panose="020B0604020202020204" pitchFamily="34" charset="0"/>
              </a:rPr>
              <a:t>CASE STUDY</a:t>
            </a:r>
            <a:endParaRPr lang="en-US" dirty="0">
              <a:latin typeface="Arial" panose="020B0604020202020204" pitchFamily="34" charset="0"/>
              <a:cs typeface="Arial" panose="020B0604020202020204" pitchFamily="34" charset="0"/>
            </a:endParaRPr>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12971" y="5909143"/>
            <a:ext cx="1685504" cy="485654"/>
          </a:xfrm>
          <a:prstGeom prst="rect">
            <a:avLst/>
          </a:prstGeom>
        </p:spPr>
      </p:pic>
      <p:sp>
        <p:nvSpPr>
          <p:cNvPr id="6" name="Object 5"/>
          <p:cNvSpPr/>
          <p:nvPr/>
        </p:nvSpPr>
        <p:spPr>
          <a:xfrm>
            <a:off x="10643431" y="6059025"/>
            <a:ext cx="1424584" cy="179739"/>
          </a:xfrm>
          <a:prstGeom prst="rect">
            <a:avLst/>
          </a:prstGeom>
          <a:noFill/>
        </p:spPr>
        <p:txBody>
          <a:bodyPr wrap="square" lIns="0" tIns="0" rIns="0" bIns="0" rtlCol="0" anchor="t"/>
          <a:lstStyle/>
          <a:p>
            <a:pPr algn="ctr">
              <a:lnSpc>
                <a:spcPts val="1417"/>
              </a:lnSpc>
              <a:buNone/>
            </a:pPr>
            <a:r>
              <a:rPr lang="en-US" sz="1050" b="1" kern="0" spc="105" dirty="0">
                <a:solidFill>
                  <a:srgbClr val="FFFFFF"/>
                </a:solidFill>
                <a:latin typeface="Arial" panose="020B0604020202020204" pitchFamily="34" charset="0"/>
                <a:ea typeface="Roboto" pitchFamily="34" charset="-122"/>
                <a:cs typeface="Arial" panose="020B0604020202020204" pitchFamily="34" charset="0"/>
              </a:rPr>
              <a:t>SARTHAK CHITRE</a:t>
            </a: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41AAA75-A93C-A2E4-439D-0AE0FA11C626}"/>
              </a:ext>
            </a:extLst>
          </p:cNvPr>
          <p:cNvPicPr>
            <a:picLocks noChangeAspect="1"/>
          </p:cNvPicPr>
          <p:nvPr/>
        </p:nvPicPr>
        <p:blipFill>
          <a:blip r:embed="rId7"/>
          <a:stretch>
            <a:fillRect/>
          </a:stretch>
        </p:blipFill>
        <p:spPr>
          <a:xfrm>
            <a:off x="3809047" y="5842085"/>
            <a:ext cx="1064794" cy="613621"/>
          </a:xfrm>
          <a:prstGeom prst="rect">
            <a:avLst/>
          </a:prstGeom>
        </p:spPr>
      </p:pic>
      <p:pic>
        <p:nvPicPr>
          <p:cNvPr id="8" name="Object 3" descr="preencoded.png">
            <a:extLst>
              <a:ext uri="{FF2B5EF4-FFF2-40B4-BE49-F238E27FC236}">
                <a16:creationId xmlns:a16="http://schemas.microsoft.com/office/drawing/2014/main" id="{1BA9BEC1-40BF-4889-5B6B-FB817FCA1700}"/>
              </a:ext>
            </a:extLst>
          </p:cNvPr>
          <p:cNvPicPr>
            <a:picLocks noChangeAspect="1"/>
          </p:cNvPicPr>
          <p:nvPr/>
        </p:nvPicPr>
        <p:blipFill>
          <a:blip r:embed="rId8"/>
          <a:srcRect l="15282" r="15282"/>
          <a:stretch/>
        </p:blipFill>
        <p:spPr>
          <a:xfrm>
            <a:off x="0" y="0"/>
            <a:ext cx="3809047" cy="68562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433B-7D32-0ABC-192C-D6969BCA7AB3}"/>
              </a:ext>
            </a:extLst>
          </p:cNvPr>
          <p:cNvSpPr>
            <a:spLocks noGrp="1"/>
          </p:cNvSpPr>
          <p:nvPr>
            <p:ph type="title"/>
          </p:nvPr>
        </p:nvSpPr>
        <p:spPr>
          <a:xfrm>
            <a:off x="657225" y="91857"/>
            <a:ext cx="10515600" cy="316802"/>
          </a:xfrm>
        </p:spPr>
        <p:txBody>
          <a:bodyPr>
            <a:noAutofit/>
          </a:bodyPr>
          <a:lstStyle/>
          <a:p>
            <a:pPr algn="l"/>
            <a:r>
              <a:rPr lang="en-US" sz="2000" b="1" dirty="0">
                <a:solidFill>
                  <a:srgbClr val="004F98"/>
                </a:solidFill>
                <a:latin typeface="Arial" panose="020B0604020202020204" pitchFamily="34" charset="0"/>
                <a:cs typeface="Arial" panose="020B0604020202020204" pitchFamily="34" charset="0"/>
              </a:rPr>
              <a:t>FUND CATEGORY ANALYSIS</a:t>
            </a:r>
            <a:endParaRPr lang="en-IN" sz="2000" b="1" dirty="0">
              <a:solidFill>
                <a:srgbClr val="004F98"/>
              </a:solidFill>
              <a:latin typeface="Arial" panose="020B0604020202020204" pitchFamily="34" charset="0"/>
              <a:cs typeface="Arial" panose="020B0604020202020204" pitchFamily="34" charset="0"/>
            </a:endParaRPr>
          </a:p>
        </p:txBody>
      </p:sp>
      <p:graphicFrame>
        <p:nvGraphicFramePr>
          <p:cNvPr id="4" name="Table 4">
            <a:extLst>
              <a:ext uri="{FF2B5EF4-FFF2-40B4-BE49-F238E27FC236}">
                <a16:creationId xmlns:a16="http://schemas.microsoft.com/office/drawing/2014/main" id="{40087455-049C-C50C-67D6-244A7D60A792}"/>
              </a:ext>
            </a:extLst>
          </p:cNvPr>
          <p:cNvGraphicFramePr>
            <a:graphicFrameLocks noGrp="1"/>
          </p:cNvGraphicFramePr>
          <p:nvPr>
            <p:ph idx="1"/>
            <p:extLst>
              <p:ext uri="{D42A27DB-BD31-4B8C-83A1-F6EECF244321}">
                <p14:modId xmlns:p14="http://schemas.microsoft.com/office/powerpoint/2010/main" val="1828630933"/>
              </p:ext>
            </p:extLst>
          </p:nvPr>
        </p:nvGraphicFramePr>
        <p:xfrm>
          <a:off x="657221" y="862250"/>
          <a:ext cx="10515600" cy="174027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587744366"/>
                    </a:ext>
                  </a:extLst>
                </a:gridCol>
                <a:gridCol w="2628900">
                  <a:extLst>
                    <a:ext uri="{9D8B030D-6E8A-4147-A177-3AD203B41FA5}">
                      <a16:colId xmlns:a16="http://schemas.microsoft.com/office/drawing/2014/main" val="3498106475"/>
                    </a:ext>
                  </a:extLst>
                </a:gridCol>
                <a:gridCol w="2628900">
                  <a:extLst>
                    <a:ext uri="{9D8B030D-6E8A-4147-A177-3AD203B41FA5}">
                      <a16:colId xmlns:a16="http://schemas.microsoft.com/office/drawing/2014/main" val="1178559118"/>
                    </a:ext>
                  </a:extLst>
                </a:gridCol>
                <a:gridCol w="2628900">
                  <a:extLst>
                    <a:ext uri="{9D8B030D-6E8A-4147-A177-3AD203B41FA5}">
                      <a16:colId xmlns:a16="http://schemas.microsoft.com/office/drawing/2014/main" val="2342048916"/>
                    </a:ext>
                  </a:extLst>
                </a:gridCol>
              </a:tblGrid>
              <a:tr h="212760">
                <a:tc>
                  <a:txBody>
                    <a:bodyPr/>
                    <a:lstStyle/>
                    <a:p>
                      <a:pPr algn="ctr"/>
                      <a:r>
                        <a:rPr lang="en-US" sz="1200" b="1" dirty="0">
                          <a:solidFill>
                            <a:schemeClr val="bg1"/>
                          </a:solidFill>
                          <a:latin typeface="Arial" panose="020B0604020202020204" pitchFamily="34" charset="0"/>
                          <a:cs typeface="Arial" panose="020B0604020202020204" pitchFamily="34" charset="0"/>
                        </a:rPr>
                        <a:t>Fund Category</a:t>
                      </a:r>
                    </a:p>
                  </a:txBody>
                  <a:tcPr>
                    <a:solidFill>
                      <a:srgbClr val="004F98"/>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Client Sales($)</a:t>
                      </a:r>
                      <a:endParaRPr lang="en-IN" sz="1200" b="1" dirty="0">
                        <a:solidFill>
                          <a:schemeClr val="bg1"/>
                        </a:solidFill>
                        <a:latin typeface="Arial" panose="020B0604020202020204" pitchFamily="34" charset="0"/>
                        <a:cs typeface="Arial" panose="020B0604020202020204" pitchFamily="34" charset="0"/>
                      </a:endParaRPr>
                    </a:p>
                  </a:txBody>
                  <a:tcPr>
                    <a:solidFill>
                      <a:srgbClr val="004F98"/>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Global Sales($)</a:t>
                      </a:r>
                      <a:endParaRPr lang="en-IN" sz="1200" b="1" dirty="0">
                        <a:solidFill>
                          <a:schemeClr val="bg1"/>
                        </a:solidFill>
                        <a:latin typeface="Arial" panose="020B0604020202020204" pitchFamily="34" charset="0"/>
                        <a:cs typeface="Arial" panose="020B0604020202020204" pitchFamily="34" charset="0"/>
                      </a:endParaRPr>
                    </a:p>
                  </a:txBody>
                  <a:tcPr>
                    <a:solidFill>
                      <a:srgbClr val="004F98"/>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Market Share(%)</a:t>
                      </a:r>
                      <a:endParaRPr lang="en-IN" sz="1200" b="1" dirty="0">
                        <a:solidFill>
                          <a:schemeClr val="bg1"/>
                        </a:solidFill>
                        <a:latin typeface="Arial" panose="020B0604020202020204" pitchFamily="34" charset="0"/>
                        <a:cs typeface="Arial" panose="020B0604020202020204" pitchFamily="34" charset="0"/>
                      </a:endParaRPr>
                    </a:p>
                  </a:txBody>
                  <a:tcPr>
                    <a:solidFill>
                      <a:srgbClr val="004F98"/>
                    </a:solidFill>
                  </a:tcPr>
                </a:tc>
                <a:extLst>
                  <a:ext uri="{0D108BD9-81ED-4DB2-BD59-A6C34878D82A}">
                    <a16:rowId xmlns:a16="http://schemas.microsoft.com/office/drawing/2014/main" val="4098722552"/>
                  </a:ext>
                </a:extLst>
              </a:tr>
              <a:tr h="244325">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Intermediate-Term Bond</a:t>
                      </a:r>
                    </a:p>
                  </a:txBody>
                  <a:tcPr marL="7620" marR="7620" marT="7620" marB="0" anchor="b"/>
                </a:tc>
                <a:tc>
                  <a:txBody>
                    <a:bodyPr/>
                    <a:lstStyle/>
                    <a:p>
                      <a:pPr marL="0" algn="ctr" defTabSz="914400" rtl="0" eaLnBrk="1" fontAlgn="b" latinLnBrk="0" hangingPunct="1"/>
                      <a:r>
                        <a:rPr lang="en-IN" sz="1200" b="0" u="none" strike="noStrike" kern="1200">
                          <a:solidFill>
                            <a:srgbClr val="000000"/>
                          </a:solidFill>
                          <a:effectLst/>
                          <a:latin typeface="Arial" panose="020B0604020202020204" pitchFamily="34" charset="0"/>
                          <a:ea typeface="+mn-ea"/>
                          <a:cs typeface="Arial" panose="020B0604020202020204" pitchFamily="34" charset="0"/>
                        </a:rPr>
                        <a:t>1.16B</a:t>
                      </a:r>
                    </a:p>
                  </a:txBody>
                  <a:tcPr marL="7620" marR="7620" marT="7620" marB="0" anchor="b"/>
                </a:tc>
                <a:tc>
                  <a:txBody>
                    <a:bodyPr/>
                    <a:lstStyle/>
                    <a:p>
                      <a:pPr marL="0" algn="ctr" defTabSz="914400" rtl="0" eaLnBrk="1" fontAlgn="b" latinLnBrk="0" hangingPunct="1"/>
                      <a:r>
                        <a:rPr lang="en-IN" sz="1200" b="0" u="none" strike="noStrike" kern="1200">
                          <a:solidFill>
                            <a:srgbClr val="000000"/>
                          </a:solidFill>
                          <a:effectLst/>
                          <a:latin typeface="Arial" panose="020B0604020202020204" pitchFamily="34" charset="0"/>
                          <a:ea typeface="+mn-ea"/>
                          <a:cs typeface="Arial" panose="020B0604020202020204" pitchFamily="34" charset="0"/>
                        </a:rPr>
                        <a:t>13.25B</a:t>
                      </a:r>
                    </a:p>
                  </a:txBody>
                  <a:tcPr marL="7620" marR="7620" marT="7620" marB="0" anchor="b"/>
                </a:tc>
                <a:tc>
                  <a:txBody>
                    <a:bodyPr/>
                    <a:lstStyle/>
                    <a:p>
                      <a:pPr marL="0" algn="ctr" defTabSz="914400" rtl="0" eaLnBrk="1" fontAlgn="b" latinLnBrk="0" hangingPunct="1"/>
                      <a:r>
                        <a:rPr lang="en-IN" sz="1200" b="0" u="none" strike="noStrike" kern="1200">
                          <a:solidFill>
                            <a:srgbClr val="000000"/>
                          </a:solidFill>
                          <a:effectLst/>
                          <a:latin typeface="Arial" panose="020B0604020202020204" pitchFamily="34" charset="0"/>
                          <a:ea typeface="+mn-ea"/>
                          <a:cs typeface="Arial" panose="020B0604020202020204" pitchFamily="34" charset="0"/>
                        </a:rPr>
                        <a:t>8.77</a:t>
                      </a:r>
                    </a:p>
                  </a:txBody>
                  <a:tcPr marL="7620" marR="7620" marT="7620" marB="0" anchor="b"/>
                </a:tc>
                <a:extLst>
                  <a:ext uri="{0D108BD9-81ED-4DB2-BD59-A6C34878D82A}">
                    <a16:rowId xmlns:a16="http://schemas.microsoft.com/office/drawing/2014/main" val="969668549"/>
                  </a:ext>
                </a:extLst>
              </a:tr>
              <a:tr h="244325">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Multisector Bond</a:t>
                      </a:r>
                    </a:p>
                  </a:txBody>
                  <a:tcPr marL="7620" marR="7620" marT="7620" marB="0" anchor="b"/>
                </a:tc>
                <a:tc>
                  <a:txBody>
                    <a:bodyPr/>
                    <a:lstStyle/>
                    <a:p>
                      <a:pPr marL="0" algn="ctr" defTabSz="914400" rtl="0" eaLnBrk="1" fontAlgn="b" latinLnBrk="0" hangingPunct="1"/>
                      <a:r>
                        <a:rPr lang="en-IN" sz="1200" b="0" u="none" strike="noStrike" kern="1200">
                          <a:solidFill>
                            <a:srgbClr val="000000"/>
                          </a:solidFill>
                          <a:effectLst/>
                          <a:latin typeface="Arial" panose="020B0604020202020204" pitchFamily="34" charset="0"/>
                          <a:ea typeface="+mn-ea"/>
                          <a:cs typeface="Arial" panose="020B0604020202020204" pitchFamily="34" charset="0"/>
                        </a:rPr>
                        <a:t>0.26B</a:t>
                      </a:r>
                    </a:p>
                  </a:txBody>
                  <a:tcPr marL="7620" marR="7620" marT="7620" marB="0" anchor="b"/>
                </a:tc>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11.01B</a:t>
                      </a:r>
                    </a:p>
                  </a:txBody>
                  <a:tcPr marL="7620" marR="7620" marT="7620" marB="0" anchor="b"/>
                </a:tc>
                <a:tc>
                  <a:txBody>
                    <a:bodyPr/>
                    <a:lstStyle/>
                    <a:p>
                      <a:pPr marL="0" algn="ctr" defTabSz="914400" rtl="0" eaLnBrk="1" fontAlgn="b" latinLnBrk="0" hangingPunct="1"/>
                      <a:r>
                        <a:rPr lang="en-IN" sz="1200" b="0" u="none" strike="noStrike" kern="1200">
                          <a:solidFill>
                            <a:srgbClr val="000000"/>
                          </a:solidFill>
                          <a:effectLst/>
                          <a:latin typeface="Arial" panose="020B0604020202020204" pitchFamily="34" charset="0"/>
                          <a:ea typeface="+mn-ea"/>
                          <a:cs typeface="Arial" panose="020B0604020202020204" pitchFamily="34" charset="0"/>
                        </a:rPr>
                        <a:t>2.36</a:t>
                      </a:r>
                    </a:p>
                  </a:txBody>
                  <a:tcPr marL="7620" marR="7620" marT="7620" marB="0" anchor="b"/>
                </a:tc>
                <a:extLst>
                  <a:ext uri="{0D108BD9-81ED-4DB2-BD59-A6C34878D82A}">
                    <a16:rowId xmlns:a16="http://schemas.microsoft.com/office/drawing/2014/main" val="1091812427"/>
                  </a:ext>
                </a:extLst>
              </a:tr>
              <a:tr h="244325">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Ultrashort Bond</a:t>
                      </a:r>
                    </a:p>
                  </a:txBody>
                  <a:tcPr marL="7620" marR="7620" marT="7620" marB="0" anchor="b">
                    <a:solidFill>
                      <a:srgbClr val="FFC000"/>
                    </a:solidFill>
                  </a:tcPr>
                </a:tc>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0.02B</a:t>
                      </a:r>
                    </a:p>
                  </a:txBody>
                  <a:tcPr marL="7620" marR="7620" marT="7620" marB="0" anchor="b">
                    <a:solidFill>
                      <a:srgbClr val="FFC000"/>
                    </a:solidFill>
                  </a:tcPr>
                </a:tc>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9.23B</a:t>
                      </a:r>
                    </a:p>
                  </a:txBody>
                  <a:tcPr marL="7620" marR="7620" marT="7620" marB="0" anchor="b">
                    <a:solidFill>
                      <a:srgbClr val="FFC000"/>
                    </a:solidFill>
                  </a:tcPr>
                </a:tc>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0.23</a:t>
                      </a:r>
                    </a:p>
                  </a:txBody>
                  <a:tcPr marL="7620" marR="7620" marT="7620" marB="0" anchor="b">
                    <a:solidFill>
                      <a:srgbClr val="FFC000"/>
                    </a:solidFill>
                  </a:tcPr>
                </a:tc>
                <a:extLst>
                  <a:ext uri="{0D108BD9-81ED-4DB2-BD59-A6C34878D82A}">
                    <a16:rowId xmlns:a16="http://schemas.microsoft.com/office/drawing/2014/main" val="244380680"/>
                  </a:ext>
                </a:extLst>
              </a:tr>
              <a:tr h="244325">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Large Growth</a:t>
                      </a:r>
                    </a:p>
                  </a:txBody>
                  <a:tcPr marL="7620" marR="7620" marT="7620" marB="0" anchor="b"/>
                </a:tc>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0.50B</a:t>
                      </a:r>
                    </a:p>
                  </a:txBody>
                  <a:tcPr marL="7620" marR="7620" marT="7620" marB="0" anchor="b"/>
                </a:tc>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8.80B</a:t>
                      </a:r>
                    </a:p>
                  </a:txBody>
                  <a:tcPr marL="7620" marR="7620" marT="7620" marB="0" anchor="b"/>
                </a:tc>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5.64</a:t>
                      </a:r>
                    </a:p>
                  </a:txBody>
                  <a:tcPr marL="7620" marR="7620" marT="7620" marB="0" anchor="b"/>
                </a:tc>
                <a:extLst>
                  <a:ext uri="{0D108BD9-81ED-4DB2-BD59-A6C34878D82A}">
                    <a16:rowId xmlns:a16="http://schemas.microsoft.com/office/drawing/2014/main" val="635521740"/>
                  </a:ext>
                </a:extLst>
              </a:tr>
              <a:tr h="244325">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Short-Term Bond</a:t>
                      </a:r>
                    </a:p>
                  </a:txBody>
                  <a:tcPr marL="7620" marR="7620" marT="7620" marB="0" anchor="b">
                    <a:solidFill>
                      <a:srgbClr val="FFC000"/>
                    </a:solidFill>
                  </a:tcPr>
                </a:tc>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0.06B</a:t>
                      </a:r>
                    </a:p>
                  </a:txBody>
                  <a:tcPr marL="7620" marR="7620" marT="7620" marB="0" anchor="b">
                    <a:solidFill>
                      <a:srgbClr val="FFC000"/>
                    </a:solidFill>
                  </a:tcPr>
                </a:tc>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7.52B</a:t>
                      </a:r>
                    </a:p>
                  </a:txBody>
                  <a:tcPr marL="7620" marR="7620" marT="7620" marB="0" anchor="b">
                    <a:solidFill>
                      <a:srgbClr val="FFC000"/>
                    </a:solidFill>
                  </a:tcPr>
                </a:tc>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0.84</a:t>
                      </a:r>
                    </a:p>
                  </a:txBody>
                  <a:tcPr marL="7620" marR="7620" marT="7620" marB="0" anchor="b">
                    <a:solidFill>
                      <a:srgbClr val="FFC000"/>
                    </a:solidFill>
                  </a:tcPr>
                </a:tc>
                <a:extLst>
                  <a:ext uri="{0D108BD9-81ED-4DB2-BD59-A6C34878D82A}">
                    <a16:rowId xmlns:a16="http://schemas.microsoft.com/office/drawing/2014/main" val="1998703051"/>
                  </a:ext>
                </a:extLst>
              </a:tr>
              <a:tr h="244325">
                <a:tc>
                  <a:txBody>
                    <a:bodyPr/>
                    <a:lstStyle/>
                    <a:p>
                      <a:pPr algn="ctr" fontAlgn="b"/>
                      <a:r>
                        <a:rPr lang="en-US" sz="1200" b="1" u="none" strike="noStrike" dirty="0">
                          <a:solidFill>
                            <a:schemeClr val="bg1"/>
                          </a:solidFill>
                          <a:effectLst/>
                          <a:latin typeface="Arial" panose="020B0604020202020204" pitchFamily="34" charset="0"/>
                          <a:cs typeface="Arial" panose="020B0604020202020204" pitchFamily="34" charset="0"/>
                        </a:rPr>
                        <a:t>Total</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7620" marR="7620" marT="7620" marB="0" anchor="b">
                    <a:solidFill>
                      <a:srgbClr val="004F98"/>
                    </a:solidFill>
                  </a:tcPr>
                </a:tc>
                <a:tc>
                  <a:txBody>
                    <a:bodyPr/>
                    <a:lstStyle/>
                    <a:p>
                      <a:pPr algn="ctr" fontAlgn="b"/>
                      <a:r>
                        <a:rPr lang="en-US" sz="1200" b="1" u="none" strike="noStrike" dirty="0">
                          <a:solidFill>
                            <a:schemeClr val="bg1"/>
                          </a:solidFill>
                          <a:effectLst/>
                          <a:latin typeface="Arial" panose="020B0604020202020204" pitchFamily="34" charset="0"/>
                          <a:cs typeface="Arial" panose="020B0604020202020204" pitchFamily="34" charset="0"/>
                        </a:rPr>
                        <a:t>2.00B</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7620" marR="7620" marT="7620" marB="0" anchor="b">
                    <a:solidFill>
                      <a:srgbClr val="004F98"/>
                    </a:solidFill>
                  </a:tcPr>
                </a:tc>
                <a:tc>
                  <a:txBody>
                    <a:bodyPr/>
                    <a:lstStyle/>
                    <a:p>
                      <a:pPr algn="ctr" fontAlgn="b"/>
                      <a:r>
                        <a:rPr lang="en-US" sz="1200" b="1" u="none" strike="noStrike" dirty="0">
                          <a:solidFill>
                            <a:schemeClr val="bg1"/>
                          </a:solidFill>
                          <a:effectLst/>
                          <a:latin typeface="Arial" panose="020B0604020202020204" pitchFamily="34" charset="0"/>
                          <a:cs typeface="Arial" panose="020B0604020202020204" pitchFamily="34" charset="0"/>
                        </a:rPr>
                        <a:t>49.83B</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7620" marR="7620" marT="7620" marB="0" anchor="b">
                    <a:solidFill>
                      <a:srgbClr val="004F98"/>
                    </a:solidFill>
                  </a:tcPr>
                </a:tc>
                <a:tc>
                  <a:txBody>
                    <a:bodyPr/>
                    <a:lstStyle/>
                    <a:p>
                      <a:pPr algn="ctr" fontAlgn="b"/>
                      <a:r>
                        <a:rPr lang="en-US" sz="1200" b="1" i="0" u="none" strike="noStrike" dirty="0">
                          <a:solidFill>
                            <a:schemeClr val="bg1"/>
                          </a:solidFill>
                          <a:effectLst/>
                          <a:latin typeface="Arial" panose="020B0604020202020204" pitchFamily="34" charset="0"/>
                          <a:cs typeface="Arial" panose="020B0604020202020204" pitchFamily="34" charset="0"/>
                        </a:rPr>
                        <a:t>3.57</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7620" marR="7620" marT="7620" marB="0" anchor="b">
                    <a:solidFill>
                      <a:srgbClr val="004F98"/>
                    </a:solidFill>
                  </a:tcPr>
                </a:tc>
                <a:extLst>
                  <a:ext uri="{0D108BD9-81ED-4DB2-BD59-A6C34878D82A}">
                    <a16:rowId xmlns:a16="http://schemas.microsoft.com/office/drawing/2014/main" val="3398806311"/>
                  </a:ext>
                </a:extLst>
              </a:tr>
            </a:tbl>
          </a:graphicData>
        </a:graphic>
      </p:graphicFrame>
      <p:graphicFrame>
        <p:nvGraphicFramePr>
          <p:cNvPr id="5" name="Table 5">
            <a:extLst>
              <a:ext uri="{FF2B5EF4-FFF2-40B4-BE49-F238E27FC236}">
                <a16:creationId xmlns:a16="http://schemas.microsoft.com/office/drawing/2014/main" id="{184B1935-DBE2-6A19-709B-0885A060D0FB}"/>
              </a:ext>
            </a:extLst>
          </p:cNvPr>
          <p:cNvGraphicFramePr>
            <a:graphicFrameLocks noGrp="1"/>
          </p:cNvGraphicFramePr>
          <p:nvPr>
            <p:extLst>
              <p:ext uri="{D42A27DB-BD31-4B8C-83A1-F6EECF244321}">
                <p14:modId xmlns:p14="http://schemas.microsoft.com/office/powerpoint/2010/main" val="3743887681"/>
              </p:ext>
            </p:extLst>
          </p:nvPr>
        </p:nvGraphicFramePr>
        <p:xfrm>
          <a:off x="657220" y="2638557"/>
          <a:ext cx="10515601" cy="944880"/>
        </p:xfrm>
        <a:graphic>
          <a:graphicData uri="http://schemas.openxmlformats.org/drawingml/2006/table">
            <a:tbl>
              <a:tblPr firstRow="1" bandRow="1">
                <a:tableStyleId>{2D5ABB26-0587-4C30-8999-92F81FD0307C}</a:tableStyleId>
              </a:tblPr>
              <a:tblGrid>
                <a:gridCol w="10515601">
                  <a:extLst>
                    <a:ext uri="{9D8B030D-6E8A-4147-A177-3AD203B41FA5}">
                      <a16:colId xmlns:a16="http://schemas.microsoft.com/office/drawing/2014/main" val="4044590302"/>
                    </a:ext>
                  </a:extLst>
                </a:gridCol>
              </a:tblGrid>
              <a:tr h="390193">
                <a:tc>
                  <a:txBody>
                    <a:bodyPr/>
                    <a:lstStyle/>
                    <a:p>
                      <a:pPr marL="285750" indent="-285750" algn="l">
                        <a:buFont typeface="Arial" panose="020B0604020202020204" pitchFamily="34" charset="0"/>
                        <a:buChar char="•"/>
                      </a:pPr>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Highlighted funds along with other categories such as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Allocation 50-70% equity</a:t>
                      </a:r>
                      <a:r>
                        <a:rPr lang="en-US" sz="1400" b="1" i="0" u="none" strike="noStrike" kern="1200" dirty="0">
                          <a:solidFill>
                            <a:srgbClr val="000000"/>
                          </a:solidFill>
                          <a:effectLst/>
                          <a:latin typeface="Arial" panose="020B0604020202020204" pitchFamily="34" charset="0"/>
                          <a:ea typeface="+mn-ea"/>
                          <a:cs typeface="Arial" panose="020B0604020202020204" pitchFamily="34" charset="0"/>
                        </a:rPr>
                        <a:t>,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World Large Stock</a:t>
                      </a:r>
                      <a:r>
                        <a:rPr lang="en-US" sz="1400" b="1" i="0" u="none" strike="noStrike" kern="1200" dirty="0">
                          <a:solidFill>
                            <a:srgbClr val="000000"/>
                          </a:solidFill>
                          <a:effectLst/>
                          <a:latin typeface="Arial" panose="020B0604020202020204" pitchFamily="34" charset="0"/>
                          <a:ea typeface="+mn-ea"/>
                          <a:cs typeface="Arial" panose="020B0604020202020204" pitchFamily="34" charset="0"/>
                        </a:rPr>
                        <a:t>,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Bank Loan</a:t>
                      </a:r>
                      <a:r>
                        <a:rPr lang="en-US" sz="1400" b="1" i="0" u="none" strike="noStrike" kern="1200" dirty="0">
                          <a:solidFill>
                            <a:srgbClr val="000000"/>
                          </a:solidFill>
                          <a:effectLst/>
                          <a:latin typeface="Arial" panose="020B0604020202020204" pitchFamily="34" charset="0"/>
                          <a:ea typeface="+mn-ea"/>
                          <a:cs typeface="Arial" panose="020B0604020202020204" pitchFamily="34" charset="0"/>
                        </a:rPr>
                        <a:t>,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Muni National Interm</a:t>
                      </a:r>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 had a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low Market Share % </a:t>
                      </a:r>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considering they have significant contributions in Global Sales. </a:t>
                      </a:r>
                    </a:p>
                    <a:p>
                      <a:pPr marL="285750" indent="-285750" algn="l">
                        <a:buFont typeface="Arial" panose="020B0604020202020204" pitchFamily="34" charset="0"/>
                        <a:buChar char="•"/>
                      </a:pPr>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For the above mentioned funds, sales agents belonging to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Wireless</a:t>
                      </a:r>
                      <a:r>
                        <a:rPr lang="en-US" sz="1400" b="1" i="0" u="none" strike="noStrike" kern="1200" dirty="0">
                          <a:solidFill>
                            <a:srgbClr val="000000"/>
                          </a:solidFill>
                          <a:effectLst/>
                          <a:latin typeface="Arial" panose="020B0604020202020204" pitchFamily="34" charset="0"/>
                          <a:ea typeface="+mn-ea"/>
                          <a:cs typeface="Arial" panose="020B0604020202020204" pitchFamily="34" charset="0"/>
                        </a:rPr>
                        <a:t>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category</a:t>
                      </a:r>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 had the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lowest Market Share[0.12%] </a:t>
                      </a:r>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despite having </a:t>
                      </a:r>
                      <a:r>
                        <a:rPr lang="en-US" sz="1400" b="0" i="0" u="none" strike="noStrike" kern="1200" dirty="0">
                          <a:solidFill>
                            <a:schemeClr val="tx1"/>
                          </a:solidFill>
                          <a:effectLst/>
                          <a:latin typeface="Arial" panose="020B0604020202020204" pitchFamily="34" charset="0"/>
                          <a:ea typeface="+mn-ea"/>
                          <a:cs typeface="Arial" panose="020B0604020202020204" pitchFamily="34" charset="0"/>
                        </a:rPr>
                        <a:t>the</a:t>
                      </a:r>
                      <a:r>
                        <a:rPr lang="en-US" sz="1400" b="0" i="0" u="none" strike="noStrike" kern="1200" dirty="0">
                          <a:solidFill>
                            <a:srgbClr val="004F98"/>
                          </a:solidFill>
                          <a:effectLst/>
                          <a:latin typeface="Arial" panose="020B0604020202020204" pitchFamily="34" charset="0"/>
                          <a:ea typeface="+mn-ea"/>
                          <a:cs typeface="Arial" panose="020B0604020202020204" pitchFamily="34" charset="0"/>
                        </a:rPr>
                        <a:t>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highest Call/Meet Rate [65%]</a:t>
                      </a:r>
                      <a:r>
                        <a:rPr lang="en-US" sz="1400" b="1" i="0" u="none" strike="noStrike" kern="1200" dirty="0">
                          <a:solidFill>
                            <a:srgbClr val="000000"/>
                          </a:solidFill>
                          <a:effectLst/>
                          <a:latin typeface="Arial" panose="020B0604020202020204" pitchFamily="34" charset="0"/>
                          <a:ea typeface="+mn-ea"/>
                          <a:cs typeface="Arial" panose="020B0604020202020204" pitchFamily="34" charset="0"/>
                        </a:rPr>
                        <a:t> </a:t>
                      </a:r>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compared to other sales channels.</a:t>
                      </a:r>
                      <a:endParaRPr lang="en-IN" sz="14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9578332"/>
                  </a:ext>
                </a:extLst>
              </a:tr>
            </a:tbl>
          </a:graphicData>
        </a:graphic>
      </p:graphicFrame>
      <p:sp>
        <p:nvSpPr>
          <p:cNvPr id="6" name="TextBox 5">
            <a:extLst>
              <a:ext uri="{FF2B5EF4-FFF2-40B4-BE49-F238E27FC236}">
                <a16:creationId xmlns:a16="http://schemas.microsoft.com/office/drawing/2014/main" id="{A719B01D-656C-2B38-B6ED-E03526D72A7C}"/>
              </a:ext>
            </a:extLst>
          </p:cNvPr>
          <p:cNvSpPr txBox="1"/>
          <p:nvPr/>
        </p:nvSpPr>
        <p:spPr>
          <a:xfrm rot="10800000" flipH="1" flipV="1">
            <a:off x="657222" y="3633518"/>
            <a:ext cx="8083858" cy="307777"/>
          </a:xfrm>
          <a:prstGeom prst="rect">
            <a:avLst/>
          </a:prstGeom>
          <a:noFill/>
        </p:spPr>
        <p:txBody>
          <a:bodyPr wrap="square" rtlCol="0">
            <a:spAutoFit/>
          </a:bodyPr>
          <a:lstStyle/>
          <a:p>
            <a:r>
              <a:rPr lang="en-US" sz="1400" b="1" dirty="0">
                <a:solidFill>
                  <a:srgbClr val="004F98"/>
                </a:solidFill>
                <a:latin typeface="Arial" panose="020B0604020202020204" pitchFamily="34" charset="0"/>
                <a:cs typeface="Arial" panose="020B0604020202020204" pitchFamily="34" charset="0"/>
              </a:rPr>
              <a:t>Top 5 Funds with the Highest Client Sales:</a:t>
            </a:r>
            <a:endParaRPr lang="en-IN" sz="1400" b="1" dirty="0">
              <a:solidFill>
                <a:srgbClr val="004F98"/>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76146DD-04E1-9570-01D6-F0E00FFCB58C}"/>
              </a:ext>
            </a:extLst>
          </p:cNvPr>
          <p:cNvSpPr txBox="1"/>
          <p:nvPr/>
        </p:nvSpPr>
        <p:spPr>
          <a:xfrm rot="10800000" flipH="1" flipV="1">
            <a:off x="657225" y="517682"/>
            <a:ext cx="8083858" cy="307777"/>
          </a:xfrm>
          <a:prstGeom prst="rect">
            <a:avLst/>
          </a:prstGeom>
          <a:noFill/>
        </p:spPr>
        <p:txBody>
          <a:bodyPr wrap="square" rtlCol="0">
            <a:spAutoFit/>
          </a:bodyPr>
          <a:lstStyle/>
          <a:p>
            <a:r>
              <a:rPr lang="en-US" sz="1400" b="1" dirty="0">
                <a:solidFill>
                  <a:srgbClr val="004F98"/>
                </a:solidFill>
                <a:latin typeface="Arial" panose="020B0604020202020204" pitchFamily="34" charset="0"/>
                <a:cs typeface="Arial" panose="020B0604020202020204" pitchFamily="34" charset="0"/>
              </a:rPr>
              <a:t>Top 5 Funds with the Highest Global Sales:</a:t>
            </a:r>
            <a:endParaRPr lang="en-IN" sz="1400" b="1" dirty="0">
              <a:solidFill>
                <a:srgbClr val="004F98"/>
              </a:solidFill>
              <a:latin typeface="Arial" panose="020B0604020202020204" pitchFamily="34" charset="0"/>
              <a:cs typeface="Arial" panose="020B0604020202020204" pitchFamily="34" charset="0"/>
            </a:endParaRPr>
          </a:p>
        </p:txBody>
      </p:sp>
      <p:graphicFrame>
        <p:nvGraphicFramePr>
          <p:cNvPr id="9" name="Table 4">
            <a:extLst>
              <a:ext uri="{FF2B5EF4-FFF2-40B4-BE49-F238E27FC236}">
                <a16:creationId xmlns:a16="http://schemas.microsoft.com/office/drawing/2014/main" id="{4D9B726F-E488-0471-8118-66AB215DE4BD}"/>
              </a:ext>
            </a:extLst>
          </p:cNvPr>
          <p:cNvGraphicFramePr>
            <a:graphicFrameLocks/>
          </p:cNvGraphicFramePr>
          <p:nvPr>
            <p:extLst>
              <p:ext uri="{D42A27DB-BD31-4B8C-83A1-F6EECF244321}">
                <p14:modId xmlns:p14="http://schemas.microsoft.com/office/powerpoint/2010/main" val="3531836014"/>
              </p:ext>
            </p:extLst>
          </p:nvPr>
        </p:nvGraphicFramePr>
        <p:xfrm>
          <a:off x="657220" y="4039321"/>
          <a:ext cx="10515600" cy="174027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587744366"/>
                    </a:ext>
                  </a:extLst>
                </a:gridCol>
                <a:gridCol w="2628900">
                  <a:extLst>
                    <a:ext uri="{9D8B030D-6E8A-4147-A177-3AD203B41FA5}">
                      <a16:colId xmlns:a16="http://schemas.microsoft.com/office/drawing/2014/main" val="3498106475"/>
                    </a:ext>
                  </a:extLst>
                </a:gridCol>
                <a:gridCol w="2628900">
                  <a:extLst>
                    <a:ext uri="{9D8B030D-6E8A-4147-A177-3AD203B41FA5}">
                      <a16:colId xmlns:a16="http://schemas.microsoft.com/office/drawing/2014/main" val="1178559118"/>
                    </a:ext>
                  </a:extLst>
                </a:gridCol>
                <a:gridCol w="2628900">
                  <a:extLst>
                    <a:ext uri="{9D8B030D-6E8A-4147-A177-3AD203B41FA5}">
                      <a16:colId xmlns:a16="http://schemas.microsoft.com/office/drawing/2014/main" val="2342048916"/>
                    </a:ext>
                  </a:extLst>
                </a:gridCol>
              </a:tblGrid>
              <a:tr h="212760">
                <a:tc>
                  <a:txBody>
                    <a:bodyPr/>
                    <a:lstStyle/>
                    <a:p>
                      <a:pPr algn="ctr"/>
                      <a:r>
                        <a:rPr lang="en-US" sz="1200" b="1" dirty="0">
                          <a:solidFill>
                            <a:schemeClr val="bg1"/>
                          </a:solidFill>
                          <a:latin typeface="Arial" panose="020B0604020202020204" pitchFamily="34" charset="0"/>
                          <a:cs typeface="Arial" panose="020B0604020202020204" pitchFamily="34" charset="0"/>
                        </a:rPr>
                        <a:t>Fund Category</a:t>
                      </a:r>
                    </a:p>
                  </a:txBody>
                  <a:tcPr>
                    <a:solidFill>
                      <a:srgbClr val="004F98"/>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Client Sales($)</a:t>
                      </a:r>
                      <a:endParaRPr lang="en-IN" sz="1200" b="1" dirty="0">
                        <a:solidFill>
                          <a:schemeClr val="bg1"/>
                        </a:solidFill>
                        <a:latin typeface="Arial" panose="020B0604020202020204" pitchFamily="34" charset="0"/>
                        <a:cs typeface="Arial" panose="020B0604020202020204" pitchFamily="34" charset="0"/>
                      </a:endParaRPr>
                    </a:p>
                  </a:txBody>
                  <a:tcPr>
                    <a:solidFill>
                      <a:srgbClr val="004F98"/>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Global Sales($)</a:t>
                      </a:r>
                      <a:endParaRPr lang="en-IN" sz="1200" b="1" dirty="0">
                        <a:solidFill>
                          <a:schemeClr val="bg1"/>
                        </a:solidFill>
                        <a:latin typeface="Arial" panose="020B0604020202020204" pitchFamily="34" charset="0"/>
                        <a:cs typeface="Arial" panose="020B0604020202020204" pitchFamily="34" charset="0"/>
                      </a:endParaRPr>
                    </a:p>
                  </a:txBody>
                  <a:tcPr>
                    <a:solidFill>
                      <a:srgbClr val="004F98"/>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Market Share(%)</a:t>
                      </a:r>
                      <a:endParaRPr lang="en-IN" sz="1200" b="1" dirty="0">
                        <a:solidFill>
                          <a:schemeClr val="bg1"/>
                        </a:solidFill>
                        <a:latin typeface="Arial" panose="020B0604020202020204" pitchFamily="34" charset="0"/>
                        <a:cs typeface="Arial" panose="020B0604020202020204" pitchFamily="34" charset="0"/>
                      </a:endParaRPr>
                    </a:p>
                  </a:txBody>
                  <a:tcPr>
                    <a:solidFill>
                      <a:srgbClr val="004F98"/>
                    </a:solidFill>
                  </a:tcPr>
                </a:tc>
                <a:extLst>
                  <a:ext uri="{0D108BD9-81ED-4DB2-BD59-A6C34878D82A}">
                    <a16:rowId xmlns:a16="http://schemas.microsoft.com/office/drawing/2014/main" val="4098722552"/>
                  </a:ext>
                </a:extLst>
              </a:tr>
              <a:tr h="244325">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Intermediate-Term Bond</a:t>
                      </a:r>
                    </a:p>
                  </a:txBody>
                  <a:tcPr marL="7620" marR="7620" marT="7620" marB="0" anchor="b"/>
                </a:tc>
                <a:tc>
                  <a:txBody>
                    <a:bodyPr/>
                    <a:lstStyle/>
                    <a:p>
                      <a:pPr marL="0" algn="ctr" defTabSz="914400" rtl="0" eaLnBrk="1" fontAlgn="b" latinLnBrk="0" hangingPunct="1"/>
                      <a:r>
                        <a:rPr lang="en-IN" sz="1200" b="0" u="none" strike="noStrike" kern="1200">
                          <a:solidFill>
                            <a:srgbClr val="000000"/>
                          </a:solidFill>
                          <a:effectLst/>
                          <a:latin typeface="Arial" panose="020B0604020202020204" pitchFamily="34" charset="0"/>
                          <a:ea typeface="+mn-ea"/>
                          <a:cs typeface="Arial" panose="020B0604020202020204" pitchFamily="34" charset="0"/>
                        </a:rPr>
                        <a:t>1.16B</a:t>
                      </a:r>
                    </a:p>
                  </a:txBody>
                  <a:tcPr marL="7620" marR="7620" marT="7620" marB="0" anchor="b"/>
                </a:tc>
                <a:tc>
                  <a:txBody>
                    <a:bodyPr/>
                    <a:lstStyle/>
                    <a:p>
                      <a:pPr marL="0" algn="ctr" defTabSz="914400" rtl="0" eaLnBrk="1" fontAlgn="b" latinLnBrk="0" hangingPunct="1"/>
                      <a:r>
                        <a:rPr lang="en-IN" sz="1200" b="0" u="none" strike="noStrike" kern="1200">
                          <a:solidFill>
                            <a:srgbClr val="000000"/>
                          </a:solidFill>
                          <a:effectLst/>
                          <a:latin typeface="Arial" panose="020B0604020202020204" pitchFamily="34" charset="0"/>
                          <a:ea typeface="+mn-ea"/>
                          <a:cs typeface="Arial" panose="020B0604020202020204" pitchFamily="34" charset="0"/>
                        </a:rPr>
                        <a:t>13.25B</a:t>
                      </a:r>
                    </a:p>
                  </a:txBody>
                  <a:tcPr marL="7620" marR="7620" marT="7620" marB="0" anchor="b"/>
                </a:tc>
                <a:tc>
                  <a:txBody>
                    <a:bodyPr/>
                    <a:lstStyle/>
                    <a:p>
                      <a:pPr marL="0" algn="ctr" defTabSz="914400" rtl="0" eaLnBrk="1" fontAlgn="b" latinLnBrk="0" hangingPunct="1"/>
                      <a:r>
                        <a:rPr lang="en-IN" sz="1200" b="0" u="none" strike="noStrike" kern="1200">
                          <a:solidFill>
                            <a:srgbClr val="000000"/>
                          </a:solidFill>
                          <a:effectLst/>
                          <a:latin typeface="Arial" panose="020B0604020202020204" pitchFamily="34" charset="0"/>
                          <a:ea typeface="+mn-ea"/>
                          <a:cs typeface="Arial" panose="020B0604020202020204" pitchFamily="34" charset="0"/>
                        </a:rPr>
                        <a:t>8.77</a:t>
                      </a:r>
                    </a:p>
                  </a:txBody>
                  <a:tcPr marL="7620" marR="7620" marT="7620" marB="0" anchor="b"/>
                </a:tc>
                <a:extLst>
                  <a:ext uri="{0D108BD9-81ED-4DB2-BD59-A6C34878D82A}">
                    <a16:rowId xmlns:a16="http://schemas.microsoft.com/office/drawing/2014/main" val="969668549"/>
                  </a:ext>
                </a:extLst>
              </a:tr>
              <a:tr h="244325">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Large Value</a:t>
                      </a:r>
                    </a:p>
                  </a:txBody>
                  <a:tcPr marL="7620" marR="7620" marT="7620" marB="0" anchor="b"/>
                </a:tc>
                <a:tc>
                  <a:txBody>
                    <a:bodyPr/>
                    <a:lstStyle/>
                    <a:p>
                      <a:pPr marL="0" algn="ctr" defTabSz="914400" rtl="0" eaLnBrk="1" fontAlgn="b" latinLnBrk="0" hangingPunct="1"/>
                      <a:r>
                        <a:rPr lang="en-IN" sz="1200" b="0" u="none" strike="noStrike" kern="1200">
                          <a:solidFill>
                            <a:srgbClr val="000000"/>
                          </a:solidFill>
                          <a:effectLst/>
                          <a:latin typeface="Arial" panose="020B0604020202020204" pitchFamily="34" charset="0"/>
                          <a:ea typeface="+mn-ea"/>
                          <a:cs typeface="Arial" panose="020B0604020202020204" pitchFamily="34" charset="0"/>
                        </a:rPr>
                        <a:t>0.94B</a:t>
                      </a:r>
                    </a:p>
                  </a:txBody>
                  <a:tcPr marL="7620" marR="7620" marT="7620" marB="0" anchor="b"/>
                </a:tc>
                <a:tc>
                  <a:txBody>
                    <a:bodyPr/>
                    <a:lstStyle/>
                    <a:p>
                      <a:pPr marL="0" algn="ctr" defTabSz="914400" rtl="0" eaLnBrk="1" fontAlgn="b" latinLnBrk="0" hangingPunct="1"/>
                      <a:r>
                        <a:rPr lang="en-IN" sz="1200" b="0" u="none" strike="noStrike" kern="1200">
                          <a:solidFill>
                            <a:srgbClr val="000000"/>
                          </a:solidFill>
                          <a:effectLst/>
                          <a:latin typeface="Arial" panose="020B0604020202020204" pitchFamily="34" charset="0"/>
                          <a:ea typeface="+mn-ea"/>
                          <a:cs typeface="Arial" panose="020B0604020202020204" pitchFamily="34" charset="0"/>
                        </a:rPr>
                        <a:t>7.10B</a:t>
                      </a:r>
                    </a:p>
                  </a:txBody>
                  <a:tcPr marL="7620" marR="7620" marT="7620" marB="0" anchor="b"/>
                </a:tc>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13.19</a:t>
                      </a:r>
                    </a:p>
                  </a:txBody>
                  <a:tcPr marL="7620" marR="7620" marT="7620" marB="0" anchor="b"/>
                </a:tc>
                <a:extLst>
                  <a:ext uri="{0D108BD9-81ED-4DB2-BD59-A6C34878D82A}">
                    <a16:rowId xmlns:a16="http://schemas.microsoft.com/office/drawing/2014/main" val="1091812427"/>
                  </a:ext>
                </a:extLst>
              </a:tr>
              <a:tr h="244325">
                <a:tc>
                  <a:txBody>
                    <a:bodyPr/>
                    <a:lstStyle/>
                    <a:p>
                      <a:pPr marL="0" algn="ctr" defTabSz="914400" rtl="0" eaLnBrk="1" fontAlgn="b" latinLnBrk="0" hangingPunct="1"/>
                      <a:r>
                        <a:rPr lang="en-US" sz="1200" b="0" u="none" strike="noStrike" kern="1200" dirty="0">
                          <a:solidFill>
                            <a:srgbClr val="000000"/>
                          </a:solidFill>
                          <a:effectLst/>
                          <a:latin typeface="Arial" panose="020B0604020202020204" pitchFamily="34" charset="0"/>
                          <a:ea typeface="+mn-ea"/>
                          <a:cs typeface="Arial" panose="020B0604020202020204" pitchFamily="34" charset="0"/>
                        </a:rPr>
                        <a:t>Allocation--30% to 50% Equity</a:t>
                      </a:r>
                    </a:p>
                  </a:txBody>
                  <a:tcPr marL="7620" marR="7620" marT="7620" marB="0" anchor="b">
                    <a:noFill/>
                  </a:tcPr>
                </a:tc>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0.56B</a:t>
                      </a:r>
                    </a:p>
                  </a:txBody>
                  <a:tcPr marL="7620" marR="7620" marT="7620" marB="0" anchor="b">
                    <a:noFill/>
                  </a:tcPr>
                </a:tc>
                <a:tc>
                  <a:txBody>
                    <a:bodyPr/>
                    <a:lstStyle/>
                    <a:p>
                      <a:pPr marL="0" algn="ctr" defTabSz="914400" rtl="0" eaLnBrk="1" fontAlgn="b" latinLnBrk="0" hangingPunct="1"/>
                      <a:r>
                        <a:rPr lang="en-IN" sz="1200" b="0" u="none" strike="noStrike" kern="1200">
                          <a:solidFill>
                            <a:srgbClr val="000000"/>
                          </a:solidFill>
                          <a:effectLst/>
                          <a:latin typeface="Arial" panose="020B0604020202020204" pitchFamily="34" charset="0"/>
                          <a:ea typeface="+mn-ea"/>
                          <a:cs typeface="Arial" panose="020B0604020202020204" pitchFamily="34" charset="0"/>
                        </a:rPr>
                        <a:t>4.05B</a:t>
                      </a:r>
                    </a:p>
                  </a:txBody>
                  <a:tcPr marL="7620" marR="7620" marT="7620" marB="0" anchor="b">
                    <a:noFill/>
                  </a:tcPr>
                </a:tc>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13.82</a:t>
                      </a:r>
                    </a:p>
                  </a:txBody>
                  <a:tcPr marL="7620" marR="7620" marT="7620" marB="0" anchor="b">
                    <a:noFill/>
                  </a:tcPr>
                </a:tc>
                <a:extLst>
                  <a:ext uri="{0D108BD9-81ED-4DB2-BD59-A6C34878D82A}">
                    <a16:rowId xmlns:a16="http://schemas.microsoft.com/office/drawing/2014/main" val="244380680"/>
                  </a:ext>
                </a:extLst>
              </a:tr>
              <a:tr h="244325">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Large Growth</a:t>
                      </a:r>
                    </a:p>
                  </a:txBody>
                  <a:tcPr marL="7620" marR="7620" marT="7620" marB="0" anchor="b"/>
                </a:tc>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0.50B</a:t>
                      </a:r>
                    </a:p>
                  </a:txBody>
                  <a:tcPr marL="7620" marR="7620" marT="7620" marB="0" anchor="b"/>
                </a:tc>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8.80B</a:t>
                      </a:r>
                    </a:p>
                  </a:txBody>
                  <a:tcPr marL="7620" marR="7620" marT="7620" marB="0" anchor="b"/>
                </a:tc>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5.64</a:t>
                      </a:r>
                    </a:p>
                  </a:txBody>
                  <a:tcPr marL="7620" marR="7620" marT="7620" marB="0" anchor="b"/>
                </a:tc>
                <a:extLst>
                  <a:ext uri="{0D108BD9-81ED-4DB2-BD59-A6C34878D82A}">
                    <a16:rowId xmlns:a16="http://schemas.microsoft.com/office/drawing/2014/main" val="635521740"/>
                  </a:ext>
                </a:extLst>
              </a:tr>
              <a:tr h="244325">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Nontraditional Bond</a:t>
                      </a:r>
                    </a:p>
                  </a:txBody>
                  <a:tcPr marL="7620" marR="7620" marT="7620" marB="0" anchor="b">
                    <a:noFill/>
                  </a:tcPr>
                </a:tc>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0.48B</a:t>
                      </a:r>
                    </a:p>
                  </a:txBody>
                  <a:tcPr marL="7620" marR="7620" marT="7620" marB="0" anchor="b">
                    <a:noFill/>
                  </a:tcPr>
                </a:tc>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3.96B</a:t>
                      </a:r>
                    </a:p>
                  </a:txBody>
                  <a:tcPr marL="7620" marR="7620" marT="7620" marB="0" anchor="b">
                    <a:noFill/>
                  </a:tcPr>
                </a:tc>
                <a:tc>
                  <a:txBody>
                    <a:bodyPr/>
                    <a:lstStyle/>
                    <a:p>
                      <a:pPr marL="0" algn="ctr" defTabSz="914400" rtl="0" eaLnBrk="1" fontAlgn="b" latinLnBrk="0" hangingPunct="1"/>
                      <a:r>
                        <a:rPr lang="en-IN" sz="1200" b="0" u="none" strike="noStrike" kern="1200" dirty="0">
                          <a:solidFill>
                            <a:srgbClr val="000000"/>
                          </a:solidFill>
                          <a:effectLst/>
                          <a:latin typeface="Arial" panose="020B0604020202020204" pitchFamily="34" charset="0"/>
                          <a:ea typeface="+mn-ea"/>
                          <a:cs typeface="Arial" panose="020B0604020202020204" pitchFamily="34" charset="0"/>
                        </a:rPr>
                        <a:t>12.05</a:t>
                      </a:r>
                    </a:p>
                  </a:txBody>
                  <a:tcPr marL="7620" marR="7620" marT="7620" marB="0" anchor="b">
                    <a:noFill/>
                  </a:tcPr>
                </a:tc>
                <a:extLst>
                  <a:ext uri="{0D108BD9-81ED-4DB2-BD59-A6C34878D82A}">
                    <a16:rowId xmlns:a16="http://schemas.microsoft.com/office/drawing/2014/main" val="1998703051"/>
                  </a:ext>
                </a:extLst>
              </a:tr>
              <a:tr h="244325">
                <a:tc>
                  <a:txBody>
                    <a:bodyPr/>
                    <a:lstStyle/>
                    <a:p>
                      <a:pPr algn="ctr" fontAlgn="b"/>
                      <a:r>
                        <a:rPr lang="en-US" sz="1200" b="1" u="none" strike="noStrike" dirty="0">
                          <a:solidFill>
                            <a:schemeClr val="bg1"/>
                          </a:solidFill>
                          <a:effectLst/>
                          <a:latin typeface="Arial" panose="020B0604020202020204" pitchFamily="34" charset="0"/>
                          <a:cs typeface="Arial" panose="020B0604020202020204" pitchFamily="34" charset="0"/>
                        </a:rPr>
                        <a:t>Total</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7620" marR="7620" marT="7620" marB="0" anchor="b">
                    <a:solidFill>
                      <a:srgbClr val="004F98"/>
                    </a:solidFill>
                  </a:tcPr>
                </a:tc>
                <a:tc>
                  <a:txBody>
                    <a:bodyPr/>
                    <a:lstStyle/>
                    <a:p>
                      <a:pPr algn="ctr" fontAlgn="b"/>
                      <a:r>
                        <a:rPr lang="en-US" sz="1200" b="1" u="none" strike="noStrike" dirty="0">
                          <a:solidFill>
                            <a:schemeClr val="bg1"/>
                          </a:solidFill>
                          <a:effectLst/>
                          <a:latin typeface="Arial" panose="020B0604020202020204" pitchFamily="34" charset="0"/>
                          <a:cs typeface="Arial" panose="020B0604020202020204" pitchFamily="34" charset="0"/>
                        </a:rPr>
                        <a:t>3.63B</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7620" marR="7620" marT="7620" marB="0" anchor="b">
                    <a:solidFill>
                      <a:srgbClr val="004F98"/>
                    </a:solidFill>
                  </a:tcPr>
                </a:tc>
                <a:tc>
                  <a:txBody>
                    <a:bodyPr/>
                    <a:lstStyle/>
                    <a:p>
                      <a:pPr algn="ctr" fontAlgn="b"/>
                      <a:r>
                        <a:rPr lang="en-US" sz="1200" b="1" u="none" strike="noStrike" dirty="0">
                          <a:solidFill>
                            <a:schemeClr val="bg1"/>
                          </a:solidFill>
                          <a:effectLst/>
                          <a:latin typeface="Arial" panose="020B0604020202020204" pitchFamily="34" charset="0"/>
                          <a:cs typeface="Arial" panose="020B0604020202020204" pitchFamily="34" charset="0"/>
                        </a:rPr>
                        <a:t>37.17B</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7620" marR="7620" marT="7620" marB="0" anchor="b">
                    <a:solidFill>
                      <a:srgbClr val="004F98"/>
                    </a:solidFill>
                  </a:tcPr>
                </a:tc>
                <a:tc>
                  <a:txBody>
                    <a:bodyPr/>
                    <a:lstStyle/>
                    <a:p>
                      <a:pPr algn="ctr" fontAlgn="b"/>
                      <a:r>
                        <a:rPr lang="en-US" sz="1200" b="1" i="0" u="none" strike="noStrike" dirty="0">
                          <a:solidFill>
                            <a:schemeClr val="bg1"/>
                          </a:solidFill>
                          <a:effectLst/>
                          <a:latin typeface="Arial" panose="020B0604020202020204" pitchFamily="34" charset="0"/>
                          <a:cs typeface="Arial" panose="020B0604020202020204" pitchFamily="34" charset="0"/>
                        </a:rPr>
                        <a:t>10.69</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7620" marR="7620" marT="7620" marB="0" anchor="b">
                    <a:solidFill>
                      <a:srgbClr val="004F98"/>
                    </a:solidFill>
                  </a:tcPr>
                </a:tc>
                <a:extLst>
                  <a:ext uri="{0D108BD9-81ED-4DB2-BD59-A6C34878D82A}">
                    <a16:rowId xmlns:a16="http://schemas.microsoft.com/office/drawing/2014/main" val="3398806311"/>
                  </a:ext>
                </a:extLst>
              </a:tr>
            </a:tbl>
          </a:graphicData>
        </a:graphic>
      </p:graphicFrame>
      <p:graphicFrame>
        <p:nvGraphicFramePr>
          <p:cNvPr id="10" name="Table 5">
            <a:extLst>
              <a:ext uri="{FF2B5EF4-FFF2-40B4-BE49-F238E27FC236}">
                <a16:creationId xmlns:a16="http://schemas.microsoft.com/office/drawing/2014/main" id="{D93638D8-8B31-F0FB-1CB5-64DE812A2118}"/>
              </a:ext>
            </a:extLst>
          </p:cNvPr>
          <p:cNvGraphicFramePr>
            <a:graphicFrameLocks noGrp="1"/>
          </p:cNvGraphicFramePr>
          <p:nvPr>
            <p:extLst>
              <p:ext uri="{D42A27DB-BD31-4B8C-83A1-F6EECF244321}">
                <p14:modId xmlns:p14="http://schemas.microsoft.com/office/powerpoint/2010/main" val="783034296"/>
              </p:ext>
            </p:extLst>
          </p:nvPr>
        </p:nvGraphicFramePr>
        <p:xfrm>
          <a:off x="657225" y="5813336"/>
          <a:ext cx="10515601" cy="518160"/>
        </p:xfrm>
        <a:graphic>
          <a:graphicData uri="http://schemas.openxmlformats.org/drawingml/2006/table">
            <a:tbl>
              <a:tblPr firstRow="1" bandRow="1">
                <a:tableStyleId>{2D5ABB26-0587-4C30-8999-92F81FD0307C}</a:tableStyleId>
              </a:tblPr>
              <a:tblGrid>
                <a:gridCol w="10515601">
                  <a:extLst>
                    <a:ext uri="{9D8B030D-6E8A-4147-A177-3AD203B41FA5}">
                      <a16:colId xmlns:a16="http://schemas.microsoft.com/office/drawing/2014/main" val="4044590302"/>
                    </a:ext>
                  </a:extLst>
                </a:gridCol>
              </a:tblGrid>
              <a:tr h="390193">
                <a:tc>
                  <a:txBody>
                    <a:bodyPr/>
                    <a:lstStyle/>
                    <a:p>
                      <a:pPr marL="285750" indent="-285750" algn="l">
                        <a:buFont typeface="Arial" panose="020B0604020202020204" pitchFamily="34" charset="0"/>
                        <a:buChar char="•"/>
                      </a:pPr>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For the above mentioned funds, sales agents belonging to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Trust Company</a:t>
                      </a:r>
                      <a:r>
                        <a:rPr lang="en-US" sz="1400" b="0" i="0" u="none" strike="noStrike" kern="1200" dirty="0">
                          <a:solidFill>
                            <a:srgbClr val="004F98"/>
                          </a:solidFill>
                          <a:effectLst/>
                          <a:latin typeface="Arial" panose="020B0604020202020204" pitchFamily="34" charset="0"/>
                          <a:ea typeface="+mn-ea"/>
                          <a:cs typeface="Arial" panose="020B0604020202020204" pitchFamily="34" charset="0"/>
                        </a:rPr>
                        <a:t> </a:t>
                      </a:r>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category had the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highest Market Share[44%] </a:t>
                      </a:r>
                      <a:r>
                        <a:rPr lang="en-US" sz="1400" b="0" i="0" u="none" strike="noStrike" kern="1200" dirty="0">
                          <a:solidFill>
                            <a:schemeClr val="tx1"/>
                          </a:solidFill>
                          <a:effectLst/>
                          <a:latin typeface="Arial" panose="020B0604020202020204" pitchFamily="34" charset="0"/>
                          <a:ea typeface="+mn-ea"/>
                          <a:cs typeface="Arial" panose="020B0604020202020204" pitchFamily="34" charset="0"/>
                        </a:rPr>
                        <a:t>with</a:t>
                      </a:r>
                      <a:r>
                        <a:rPr lang="en-US" sz="1400" b="0" i="0" u="none" strike="noStrike" kern="1200" dirty="0">
                          <a:solidFill>
                            <a:srgbClr val="004F98"/>
                          </a:solidFill>
                          <a:effectLst/>
                          <a:latin typeface="Arial" panose="020B0604020202020204" pitchFamily="34" charset="0"/>
                          <a:ea typeface="+mn-ea"/>
                          <a:cs typeface="Arial" panose="020B0604020202020204" pitchFamily="34" charset="0"/>
                        </a:rPr>
                        <a:t>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Call/Meet Rate [55%] </a:t>
                      </a:r>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as compared to other sales channels.</a:t>
                      </a:r>
                      <a:endParaRPr lang="en-IN" sz="14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9578332"/>
                  </a:ext>
                </a:extLst>
              </a:tr>
            </a:tbl>
          </a:graphicData>
        </a:graphic>
      </p:graphicFrame>
      <p:pic>
        <p:nvPicPr>
          <p:cNvPr id="22" name="Object 1" descr="preencoded.png">
            <a:extLst>
              <a:ext uri="{FF2B5EF4-FFF2-40B4-BE49-F238E27FC236}">
                <a16:creationId xmlns:a16="http://schemas.microsoft.com/office/drawing/2014/main" id="{E3E4C33A-F916-6255-DE67-0DF6073B73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62143"/>
            <a:ext cx="45719" cy="650217"/>
          </a:xfrm>
          <a:prstGeom prst="rect">
            <a:avLst/>
          </a:prstGeom>
        </p:spPr>
      </p:pic>
    </p:spTree>
    <p:extLst>
      <p:ext uri="{BB962C8B-B14F-4D97-AF65-F5344CB8AC3E}">
        <p14:creationId xmlns:p14="http://schemas.microsoft.com/office/powerpoint/2010/main" val="2763885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4F98"/>
        </a:solidFill>
        <a:effectLst/>
      </p:bgPr>
    </p:bg>
    <p:spTree>
      <p:nvGrpSpPr>
        <p:cNvPr id="1" name=""/>
        <p:cNvGrpSpPr/>
        <p:nvPr/>
      </p:nvGrpSpPr>
      <p:grpSpPr>
        <a:xfrm>
          <a:off x="0" y="0"/>
          <a:ext cx="0" cy="0"/>
          <a:chOff x="0" y="0"/>
          <a:chExt cx="0" cy="0"/>
        </a:xfrm>
      </p:grpSpPr>
      <p:pic>
        <p:nvPicPr>
          <p:cNvPr id="69" name="Object 20" descr="preencoded.png">
            <a:extLst>
              <a:ext uri="{FF2B5EF4-FFF2-40B4-BE49-F238E27FC236}">
                <a16:creationId xmlns:a16="http://schemas.microsoft.com/office/drawing/2014/main" id="{111E4B1B-8687-2A77-8644-E1F9C26E7E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3031" y="1652048"/>
            <a:ext cx="1152237" cy="1152237"/>
          </a:xfrm>
          <a:prstGeom prst="rect">
            <a:avLst/>
          </a:prstGeom>
        </p:spPr>
      </p:pic>
      <p:pic>
        <p:nvPicPr>
          <p:cNvPr id="64" name="Object 20" descr="preencoded.png">
            <a:extLst>
              <a:ext uri="{FF2B5EF4-FFF2-40B4-BE49-F238E27FC236}">
                <a16:creationId xmlns:a16="http://schemas.microsoft.com/office/drawing/2014/main" id="{BE29A5C8-D093-ECE4-75A7-C95E061A31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51943" y="1645961"/>
            <a:ext cx="1152237" cy="1152237"/>
          </a:xfrm>
          <a:prstGeom prst="rect">
            <a:avLst/>
          </a:prstGeom>
        </p:spPr>
      </p:pic>
      <p:sp>
        <p:nvSpPr>
          <p:cNvPr id="2" name="Object 1"/>
          <p:cNvSpPr/>
          <p:nvPr/>
        </p:nvSpPr>
        <p:spPr>
          <a:xfrm>
            <a:off x="3063939" y="22394"/>
            <a:ext cx="9404479" cy="418478"/>
          </a:xfrm>
          <a:prstGeom prst="rect">
            <a:avLst/>
          </a:prstGeom>
          <a:noFill/>
        </p:spPr>
        <p:txBody>
          <a:bodyPr wrap="square" lIns="0" tIns="0" rIns="0" bIns="0" rtlCol="0" anchor="t"/>
          <a:lstStyle/>
          <a:p>
            <a:pPr marL="0" marR="0" lvl="0" indent="0" algn="l" defTabSz="914400" rtl="0" eaLnBrk="1" fontAlgn="auto" latinLnBrk="0" hangingPunct="1">
              <a:lnSpc>
                <a:spcPts val="3994"/>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a:ea typeface="Playfair Display" pitchFamily="34" charset="-122"/>
                <a:cs typeface="Playfair Display" pitchFamily="34" charset="-120"/>
              </a:rPr>
              <a:t>UNTAPPED MARKETS</a:t>
            </a:r>
            <a:endParaRPr kumimoji="0" lang="en-US" sz="2000" b="1" i="0" u="none" strike="noStrike" kern="1200" cap="none" spc="0" normalizeH="0" baseline="0" noProof="0" dirty="0">
              <a:ln>
                <a:noFill/>
              </a:ln>
              <a:solidFill>
                <a:prstClr val="black"/>
              </a:solidFill>
              <a:effectLst/>
              <a:uLnTx/>
              <a:uFillTx/>
              <a:latin typeface="Arial"/>
              <a:ea typeface="+mn-ea"/>
              <a:cs typeface="+mn-cs"/>
            </a:endParaRPr>
          </a:p>
        </p:txBody>
      </p:sp>
      <p:sp>
        <p:nvSpPr>
          <p:cNvPr id="3" name="Object 2"/>
          <p:cNvSpPr/>
          <p:nvPr/>
        </p:nvSpPr>
        <p:spPr>
          <a:xfrm>
            <a:off x="2753601" y="622501"/>
            <a:ext cx="9404479" cy="404473"/>
          </a:xfrm>
          <a:prstGeom prst="rect">
            <a:avLst/>
          </a:prstGeom>
          <a:noFill/>
        </p:spPr>
        <p:txBody>
          <a:bodyPr wrap="square" lIns="0" tIns="0" rIns="0" bIns="0" rtlCol="0" anchor="t"/>
          <a:lstStyle/>
          <a:p>
            <a:pPr marL="285750" marR="0" lvl="0" indent="-285750" algn="l" defTabSz="914400" rtl="0" eaLnBrk="1" fontAlgn="auto" latinLnBrk="0" hangingPunct="1">
              <a:lnSpc>
                <a:spcPct val="100000"/>
              </a:lnSpc>
              <a:spcBef>
                <a:spcPts val="672"/>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white"/>
                </a:solidFill>
                <a:effectLst/>
                <a:uLnTx/>
                <a:uFillTx/>
                <a:latin typeface="Arial"/>
                <a:ea typeface="+mn-ea"/>
                <a:cs typeface="+mn-cs"/>
              </a:rPr>
              <a:t>Untapped Markets are those areas were the Firm Sales and the Market Share % is zero. The analysis is  further split into Mutual Fund Categories and Brokers.</a:t>
            </a:r>
          </a:p>
          <a:p>
            <a:pPr marL="171450" marR="0" lvl="0" indent="-171450" algn="l" defTabSz="914400" rtl="0" eaLnBrk="1" fontAlgn="auto" latinLnBrk="0" hangingPunct="1">
              <a:lnSpc>
                <a:spcPct val="100000"/>
              </a:lnSpc>
              <a:spcBef>
                <a:spcPts val="672"/>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Arial"/>
              <a:ea typeface="+mn-ea"/>
              <a:cs typeface="+mn-cs"/>
            </a:endParaRPr>
          </a:p>
        </p:txBody>
      </p:sp>
      <p:sp>
        <p:nvSpPr>
          <p:cNvPr id="6" name="Object 5"/>
          <p:cNvSpPr/>
          <p:nvPr/>
        </p:nvSpPr>
        <p:spPr>
          <a:xfrm>
            <a:off x="3063939" y="2880884"/>
            <a:ext cx="1339547" cy="1153214"/>
          </a:xfrm>
          <a:prstGeom prst="rect">
            <a:avLst/>
          </a:prstGeom>
          <a:noFill/>
        </p:spPr>
        <p:txBody>
          <a:bodyPr wrap="square"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164" normalizeH="0" baseline="0" noProof="0" dirty="0">
                <a:ln>
                  <a:noFill/>
                </a:ln>
                <a:solidFill>
                  <a:srgbClr val="FFFFFF"/>
                </a:solidFill>
                <a:effectLst/>
                <a:uLnTx/>
                <a:uFillTx/>
                <a:latin typeface="Arial"/>
                <a:ea typeface="Roboto" pitchFamily="34" charset="-122"/>
                <a:cs typeface="Roboto" pitchFamily="34" charset="-120"/>
              </a:rPr>
              <a:t>Mutual Fund Products with 0% Market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164" normalizeH="0" baseline="0" noProof="0" dirty="0">
                <a:ln>
                  <a:noFill/>
                </a:ln>
                <a:solidFill>
                  <a:srgbClr val="FFFFFF"/>
                </a:solidFill>
                <a:effectLst/>
                <a:uLnTx/>
                <a:uFillTx/>
                <a:latin typeface="Arial"/>
                <a:ea typeface="Roboto" pitchFamily="34" charset="-122"/>
                <a:cs typeface="Roboto" pitchFamily="34" charset="-120"/>
              </a:rPr>
              <a:t>Share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164" normalizeH="0" baseline="0" noProof="0" dirty="0">
              <a:ln>
                <a:noFill/>
              </a:ln>
              <a:solidFill>
                <a:srgbClr val="FFFFFF"/>
              </a:solidFill>
              <a:effectLst/>
              <a:uLnTx/>
              <a:uFillTx/>
              <a:latin typeface="Arial"/>
              <a:ea typeface="Roboto" pitchFamily="34" charset="-122"/>
              <a:cs typeface="Roboto"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Object 7"/>
          <p:cNvSpPr/>
          <p:nvPr/>
        </p:nvSpPr>
        <p:spPr>
          <a:xfrm>
            <a:off x="3356086" y="2045394"/>
            <a:ext cx="724853" cy="367567"/>
          </a:xfrm>
          <a:prstGeom prst="rect">
            <a:avLst/>
          </a:prstGeom>
          <a:noFill/>
        </p:spPr>
        <p:txBody>
          <a:bodyPr wrap="square" lIns="0" tIns="0" rIns="0" bIns="0" rtlCol="0" anchor="t"/>
          <a:lstStyle/>
          <a:p>
            <a:pPr marL="0" marR="0" lvl="0" indent="0" algn="ctr" defTabSz="914400" rtl="0" eaLnBrk="1" fontAlgn="auto" latinLnBrk="0" hangingPunct="1">
              <a:lnSpc>
                <a:spcPts val="3195"/>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mn-cs"/>
              </a:rPr>
              <a:t>47</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19" name="Object 5">
            <a:extLst>
              <a:ext uri="{FF2B5EF4-FFF2-40B4-BE49-F238E27FC236}">
                <a16:creationId xmlns:a16="http://schemas.microsoft.com/office/drawing/2014/main" id="{113EEE69-4716-D8F9-3ECF-FBBED52B96EE}"/>
              </a:ext>
            </a:extLst>
          </p:cNvPr>
          <p:cNvSpPr/>
          <p:nvPr/>
        </p:nvSpPr>
        <p:spPr>
          <a:xfrm>
            <a:off x="4584637" y="2931678"/>
            <a:ext cx="1197472" cy="1187311"/>
          </a:xfrm>
          <a:prstGeom prst="rect">
            <a:avLst/>
          </a:prstGeom>
          <a:noFill/>
        </p:spPr>
        <p:txBody>
          <a:bodyPr wrap="square"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164" normalizeH="0" baseline="0" noProof="0" dirty="0">
                <a:ln>
                  <a:noFill/>
                </a:ln>
                <a:solidFill>
                  <a:srgbClr val="FFFFFF"/>
                </a:solidFill>
                <a:effectLst/>
                <a:uLnTx/>
                <a:uFillTx/>
                <a:latin typeface="Arial"/>
                <a:ea typeface="Roboto" pitchFamily="34" charset="-122"/>
                <a:cs typeface="Roboto" pitchFamily="34" charset="-120"/>
              </a:rPr>
              <a:t>Global Sales across these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164" normalizeH="0" baseline="0" noProof="0" dirty="0">
                <a:ln>
                  <a:noFill/>
                </a:ln>
                <a:solidFill>
                  <a:srgbClr val="FFFFFF"/>
                </a:solidFill>
                <a:effectLst/>
                <a:uLnTx/>
                <a:uFillTx/>
                <a:latin typeface="Arial"/>
                <a:ea typeface="Roboto" pitchFamily="34" charset="-122"/>
                <a:cs typeface="Roboto" pitchFamily="34" charset="-120"/>
              </a:rPr>
              <a:t>Mutual Funds</a:t>
            </a:r>
            <a:endParaRPr kumimoji="0" lang="en-US" sz="1100" b="0" i="0" u="none" strike="noStrike" kern="1200" cap="none" spc="0" normalizeH="0" baseline="0" noProof="0" dirty="0">
              <a:ln>
                <a:noFill/>
              </a:ln>
              <a:solidFill>
                <a:prstClr val="black"/>
              </a:solidFill>
              <a:effectLst/>
              <a:uLnTx/>
              <a:uFillTx/>
              <a:latin typeface="Arial"/>
              <a:ea typeface="+mn-ea"/>
              <a:cs typeface="+mn-cs"/>
            </a:endParaRPr>
          </a:p>
        </p:txBody>
      </p:sp>
      <p:sp>
        <p:nvSpPr>
          <p:cNvPr id="21" name="Object 7">
            <a:extLst>
              <a:ext uri="{FF2B5EF4-FFF2-40B4-BE49-F238E27FC236}">
                <a16:creationId xmlns:a16="http://schemas.microsoft.com/office/drawing/2014/main" id="{F9D7CA06-E0CF-850D-2898-F06A1ECEA4AA}"/>
              </a:ext>
            </a:extLst>
          </p:cNvPr>
          <p:cNvSpPr/>
          <p:nvPr/>
        </p:nvSpPr>
        <p:spPr>
          <a:xfrm>
            <a:off x="7437010" y="2029248"/>
            <a:ext cx="735975" cy="367567"/>
          </a:xfrm>
          <a:prstGeom prst="rect">
            <a:avLst/>
          </a:prstGeom>
          <a:noFill/>
        </p:spPr>
        <p:txBody>
          <a:bodyPr wrap="square" lIns="0" tIns="0" rIns="0" bIns="0" rtlCol="0" anchor="t"/>
          <a:lstStyle/>
          <a:p>
            <a:pPr marL="0" marR="0" lvl="0" indent="0" algn="ctr" defTabSz="914400" rtl="0" eaLnBrk="1" fontAlgn="auto" latinLnBrk="0" hangingPunct="1">
              <a:lnSpc>
                <a:spcPts val="3195"/>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mn-cs"/>
              </a:rPr>
              <a:t>5530</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22" name="Object 5">
            <a:extLst>
              <a:ext uri="{FF2B5EF4-FFF2-40B4-BE49-F238E27FC236}">
                <a16:creationId xmlns:a16="http://schemas.microsoft.com/office/drawing/2014/main" id="{301CBA3D-0E22-7F3C-69C9-30B8A731AD30}"/>
              </a:ext>
            </a:extLst>
          </p:cNvPr>
          <p:cNvSpPr/>
          <p:nvPr/>
        </p:nvSpPr>
        <p:spPr>
          <a:xfrm>
            <a:off x="7240178" y="2928119"/>
            <a:ext cx="1197472" cy="561600"/>
          </a:xfrm>
          <a:prstGeom prst="rect">
            <a:avLst/>
          </a:prstGeom>
          <a:noFill/>
        </p:spPr>
        <p:txBody>
          <a:bodyPr wrap="square"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164" normalizeH="0" baseline="0" noProof="0" dirty="0">
                <a:ln>
                  <a:noFill/>
                </a:ln>
                <a:solidFill>
                  <a:srgbClr val="FFFFFF"/>
                </a:solidFill>
                <a:effectLst/>
                <a:uLnTx/>
                <a:uFillTx/>
                <a:latin typeface="Arial"/>
                <a:ea typeface="Roboto" pitchFamily="34" charset="-122"/>
                <a:cs typeface="Roboto" pitchFamily="34" charset="-120"/>
              </a:rPr>
              <a:t>Brokers with 0% Market Share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Arial"/>
              <a:ea typeface="+mn-ea"/>
              <a:cs typeface="+mn-cs"/>
            </a:endParaRPr>
          </a:p>
        </p:txBody>
      </p:sp>
      <p:sp>
        <p:nvSpPr>
          <p:cNvPr id="27" name="Object 5">
            <a:extLst>
              <a:ext uri="{FF2B5EF4-FFF2-40B4-BE49-F238E27FC236}">
                <a16:creationId xmlns:a16="http://schemas.microsoft.com/office/drawing/2014/main" id="{17F8BF66-D3AF-B1EA-DA46-103D3B3246DF}"/>
              </a:ext>
            </a:extLst>
          </p:cNvPr>
          <p:cNvSpPr/>
          <p:nvPr/>
        </p:nvSpPr>
        <p:spPr>
          <a:xfrm>
            <a:off x="8608967" y="2901611"/>
            <a:ext cx="1197472" cy="532217"/>
          </a:xfrm>
          <a:prstGeom prst="rect">
            <a:avLst/>
          </a:prstGeom>
          <a:noFill/>
        </p:spPr>
        <p:txBody>
          <a:bodyPr wrap="square"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164" normalizeH="0" baseline="0" noProof="0" dirty="0">
                <a:ln>
                  <a:noFill/>
                </a:ln>
                <a:solidFill>
                  <a:srgbClr val="FFFFFF"/>
                </a:solidFill>
                <a:effectLst/>
                <a:uLnTx/>
                <a:uFillTx/>
                <a:latin typeface="Arial"/>
                <a:ea typeface="Roboto" pitchFamily="34" charset="-122"/>
                <a:cs typeface="Roboto" pitchFamily="34" charset="-120"/>
              </a:rPr>
              <a:t>Global Sales across these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164" normalizeH="0" baseline="0" noProof="0" dirty="0">
                <a:ln>
                  <a:noFill/>
                </a:ln>
                <a:solidFill>
                  <a:srgbClr val="FFFFFF"/>
                </a:solidFill>
                <a:effectLst/>
                <a:uLnTx/>
                <a:uFillTx/>
                <a:latin typeface="Arial"/>
                <a:ea typeface="Roboto" pitchFamily="34" charset="-122"/>
                <a:cs typeface="Roboto" pitchFamily="34" charset="-120"/>
              </a:rPr>
              <a:t>Brokers</a:t>
            </a:r>
            <a:endParaRPr kumimoji="0" lang="en-US" sz="1100" b="0" i="0" u="none" strike="noStrike" kern="1200" cap="none" spc="0" normalizeH="0" baseline="0" noProof="0" dirty="0">
              <a:ln>
                <a:noFill/>
              </a:ln>
              <a:solidFill>
                <a:prstClr val="black"/>
              </a:solidFill>
              <a:effectLst/>
              <a:uLnTx/>
              <a:uFillTx/>
              <a:latin typeface="Arial"/>
              <a:ea typeface="+mn-ea"/>
              <a:cs typeface="+mn-cs"/>
            </a:endParaRPr>
          </a:p>
        </p:txBody>
      </p:sp>
      <p:pic>
        <p:nvPicPr>
          <p:cNvPr id="28" name="Object 23" descr="preencoded.png">
            <a:extLst>
              <a:ext uri="{FF2B5EF4-FFF2-40B4-BE49-F238E27FC236}">
                <a16:creationId xmlns:a16="http://schemas.microsoft.com/office/drawing/2014/main" id="{C7E50E80-243A-EE4E-D694-B0D9FAD67C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4637" y="1643246"/>
            <a:ext cx="1152237" cy="1152237"/>
          </a:xfrm>
          <a:prstGeom prst="rect">
            <a:avLst/>
          </a:prstGeom>
        </p:spPr>
      </p:pic>
      <p:pic>
        <p:nvPicPr>
          <p:cNvPr id="29" name="Object 24" descr="preencoded.png">
            <a:extLst>
              <a:ext uri="{FF2B5EF4-FFF2-40B4-BE49-F238E27FC236}">
                <a16:creationId xmlns:a16="http://schemas.microsoft.com/office/drawing/2014/main" id="{ECE35DDB-43B6-DB70-0709-9AABC8B70B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36949" y="1642960"/>
            <a:ext cx="523744" cy="323769"/>
          </a:xfrm>
          <a:prstGeom prst="rect">
            <a:avLst/>
          </a:prstGeom>
        </p:spPr>
      </p:pic>
      <p:sp>
        <p:nvSpPr>
          <p:cNvPr id="30" name="Object 25">
            <a:extLst>
              <a:ext uri="{FF2B5EF4-FFF2-40B4-BE49-F238E27FC236}">
                <a16:creationId xmlns:a16="http://schemas.microsoft.com/office/drawing/2014/main" id="{BB63175D-4BC5-078F-EDC4-177992A8F6B8}"/>
              </a:ext>
            </a:extLst>
          </p:cNvPr>
          <p:cNvSpPr/>
          <p:nvPr/>
        </p:nvSpPr>
        <p:spPr>
          <a:xfrm>
            <a:off x="4652351" y="2099185"/>
            <a:ext cx="1008341" cy="323769"/>
          </a:xfrm>
          <a:prstGeom prst="rect">
            <a:avLst/>
          </a:prstGeom>
          <a:noFill/>
        </p:spPr>
        <p:txBody>
          <a:bodyPr wrap="square" lIns="0" tIns="0" rIns="0" bIns="0" rtlCol="0" anchor="ctr"/>
          <a:lstStyle/>
          <a:p>
            <a:pPr marL="0" marR="0" lvl="0" indent="0" algn="ctr" defTabSz="914400" rtl="0" eaLnBrk="1" fontAlgn="auto" latinLnBrk="0" hangingPunct="1">
              <a:lnSpc>
                <a:spcPts val="1558"/>
              </a:lnSpc>
              <a:spcBef>
                <a:spcPts val="0"/>
              </a:spcBef>
              <a:spcAft>
                <a:spcPts val="0"/>
              </a:spcAft>
              <a:buClrTx/>
              <a:buSzTx/>
              <a:buFontTx/>
              <a:buNone/>
              <a:tabLst/>
              <a:defRPr/>
            </a:pPr>
            <a:r>
              <a:rPr kumimoji="0" lang="en-US" sz="2250" b="0" i="0" u="none" strike="noStrike" kern="1200" cap="none" spc="0" normalizeH="0" baseline="0" noProof="0" dirty="0">
                <a:ln>
                  <a:noFill/>
                </a:ln>
                <a:solidFill>
                  <a:srgbClr val="FFFFFF"/>
                </a:solidFill>
                <a:effectLst/>
                <a:uLnTx/>
                <a:uFillTx/>
                <a:latin typeface="Arial"/>
                <a:ea typeface="Playfair Display" pitchFamily="34" charset="-122"/>
                <a:cs typeface="Playfair Display" pitchFamily="34" charset="-120"/>
              </a:rPr>
              <a:t>$26.0B</a:t>
            </a:r>
            <a:endParaRPr kumimoji="0" lang="en-US" sz="2250" b="0" i="0" u="none" strike="noStrike" kern="1200" cap="none" spc="0" normalizeH="0" baseline="0" noProof="0" dirty="0">
              <a:ln>
                <a:noFill/>
              </a:ln>
              <a:solidFill>
                <a:prstClr val="black"/>
              </a:solidFill>
              <a:effectLst/>
              <a:uLnTx/>
              <a:uFillTx/>
              <a:latin typeface="Arial"/>
              <a:ea typeface="+mn-ea"/>
              <a:cs typeface="+mn-cs"/>
            </a:endParaRPr>
          </a:p>
        </p:txBody>
      </p:sp>
      <p:pic>
        <p:nvPicPr>
          <p:cNvPr id="31" name="Object 27" descr="preencoded.png">
            <a:extLst>
              <a:ext uri="{FF2B5EF4-FFF2-40B4-BE49-F238E27FC236}">
                <a16:creationId xmlns:a16="http://schemas.microsoft.com/office/drawing/2014/main" id="{D7BD4AEC-6EE8-23B0-3C1E-B0EA788B26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80075" y="1657503"/>
            <a:ext cx="1152237" cy="1152237"/>
          </a:xfrm>
          <a:prstGeom prst="rect">
            <a:avLst/>
          </a:prstGeom>
        </p:spPr>
      </p:pic>
      <p:pic>
        <p:nvPicPr>
          <p:cNvPr id="32" name="Object 28" descr="preencoded.png">
            <a:extLst>
              <a:ext uri="{FF2B5EF4-FFF2-40B4-BE49-F238E27FC236}">
                <a16:creationId xmlns:a16="http://schemas.microsoft.com/office/drawing/2014/main" id="{480BACEB-50D2-4C3B-29F6-E0C4B8964C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32387" y="1657217"/>
            <a:ext cx="266633" cy="95226"/>
          </a:xfrm>
          <a:prstGeom prst="rect">
            <a:avLst/>
          </a:prstGeom>
        </p:spPr>
      </p:pic>
      <p:sp>
        <p:nvSpPr>
          <p:cNvPr id="33" name="Object 29">
            <a:extLst>
              <a:ext uri="{FF2B5EF4-FFF2-40B4-BE49-F238E27FC236}">
                <a16:creationId xmlns:a16="http://schemas.microsoft.com/office/drawing/2014/main" id="{BCB2618C-D23C-CB35-CCCB-04D1B867E642}"/>
              </a:ext>
            </a:extLst>
          </p:cNvPr>
          <p:cNvSpPr/>
          <p:nvPr/>
        </p:nvSpPr>
        <p:spPr>
          <a:xfrm>
            <a:off x="8614340" y="2133247"/>
            <a:ext cx="1117972" cy="295688"/>
          </a:xfrm>
          <a:prstGeom prst="rect">
            <a:avLst/>
          </a:prstGeom>
          <a:noFill/>
        </p:spPr>
        <p:txBody>
          <a:bodyPr wrap="square" lIns="0" tIns="0" rIns="0" bIns="0" rtlCol="0" anchor="ctr"/>
          <a:lstStyle/>
          <a:p>
            <a:pPr marL="0" marR="0" lvl="0" indent="0" algn="ctr" defTabSz="914400" rtl="0" eaLnBrk="1" fontAlgn="auto" latinLnBrk="0" hangingPunct="1">
              <a:lnSpc>
                <a:spcPts val="1558"/>
              </a:lnSpc>
              <a:spcBef>
                <a:spcPts val="0"/>
              </a:spcBef>
              <a:spcAft>
                <a:spcPts val="0"/>
              </a:spcAft>
              <a:buClrTx/>
              <a:buSzTx/>
              <a:buFontTx/>
              <a:buNone/>
              <a:tabLst/>
              <a:defRPr/>
            </a:pPr>
            <a:r>
              <a:rPr kumimoji="0" lang="en-US" sz="2250" b="0" i="0" u="none" strike="noStrike" kern="1200" cap="none" spc="0" normalizeH="0" baseline="0" noProof="0" dirty="0">
                <a:ln>
                  <a:noFill/>
                </a:ln>
                <a:solidFill>
                  <a:srgbClr val="FFFFFF"/>
                </a:solidFill>
                <a:effectLst/>
                <a:uLnTx/>
                <a:uFillTx/>
                <a:latin typeface="Arial"/>
                <a:ea typeface="Playfair Display" pitchFamily="34" charset="-122"/>
                <a:cs typeface="Playfair Display" pitchFamily="34" charset="-120"/>
              </a:rPr>
              <a:t>$10.0B</a:t>
            </a:r>
            <a:endParaRPr kumimoji="0" lang="en-US" sz="2250" b="0" i="0" u="none" strike="noStrike" kern="1200" cap="none" spc="0" normalizeH="0" baseline="0" noProof="0" dirty="0">
              <a:ln>
                <a:noFill/>
              </a:ln>
              <a:solidFill>
                <a:prstClr val="black"/>
              </a:solidFill>
              <a:effectLst/>
              <a:uLnTx/>
              <a:uFillTx/>
              <a:latin typeface="Arial"/>
              <a:ea typeface="+mn-ea"/>
              <a:cs typeface="+mn-cs"/>
            </a:endParaRPr>
          </a:p>
        </p:txBody>
      </p:sp>
      <p:pic>
        <p:nvPicPr>
          <p:cNvPr id="34" name="Object 7" descr="preencoded.png">
            <a:extLst>
              <a:ext uri="{FF2B5EF4-FFF2-40B4-BE49-F238E27FC236}">
                <a16:creationId xmlns:a16="http://schemas.microsoft.com/office/drawing/2014/main" id="{0104C947-1732-0370-89F7-CA81830E35C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26775" y="1597460"/>
            <a:ext cx="560986" cy="560984"/>
          </a:xfrm>
          <a:prstGeom prst="rect">
            <a:avLst/>
          </a:prstGeom>
        </p:spPr>
      </p:pic>
      <p:pic>
        <p:nvPicPr>
          <p:cNvPr id="35" name="Object 8" descr="preencoded.png">
            <a:extLst>
              <a:ext uri="{FF2B5EF4-FFF2-40B4-BE49-F238E27FC236}">
                <a16:creationId xmlns:a16="http://schemas.microsoft.com/office/drawing/2014/main" id="{2450802B-4869-EA5B-7F5F-C73F308DCAA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93475" y="1601809"/>
            <a:ext cx="294286" cy="344866"/>
          </a:xfrm>
          <a:prstGeom prst="rect">
            <a:avLst/>
          </a:prstGeom>
        </p:spPr>
      </p:pic>
      <p:sp>
        <p:nvSpPr>
          <p:cNvPr id="36" name="Object 9">
            <a:extLst>
              <a:ext uri="{FF2B5EF4-FFF2-40B4-BE49-F238E27FC236}">
                <a16:creationId xmlns:a16="http://schemas.microsoft.com/office/drawing/2014/main" id="{897BD7F1-F0A6-FC56-6336-8280A29A03A7}"/>
              </a:ext>
            </a:extLst>
          </p:cNvPr>
          <p:cNvSpPr/>
          <p:nvPr/>
        </p:nvSpPr>
        <p:spPr>
          <a:xfrm>
            <a:off x="9943288" y="1738725"/>
            <a:ext cx="500374" cy="204682"/>
          </a:xfrm>
          <a:prstGeom prst="rect">
            <a:avLst/>
          </a:prstGeom>
          <a:noFill/>
        </p:spPr>
        <p:txBody>
          <a:bodyPr wrap="square" lIns="0" tIns="0" rIns="0" bIns="0" rtlCol="0" anchor="ctr"/>
          <a:lstStyle/>
          <a:p>
            <a:pPr marL="0" marR="0" lvl="0" indent="0" algn="ctr" defTabSz="914400" rtl="0" eaLnBrk="1" fontAlgn="auto" latinLnBrk="0" hangingPunct="1">
              <a:lnSpc>
                <a:spcPts val="1917"/>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Playfair Display" pitchFamily="34" charset="-122"/>
                <a:cs typeface="Playfair Display" pitchFamily="34" charset="-120"/>
              </a:rPr>
              <a:t>28.2%</a:t>
            </a:r>
            <a:endParaRPr kumimoji="0" lang="en-US" sz="1100" b="0" i="0" u="none" strike="noStrike" kern="1200" cap="none" spc="0" normalizeH="0" baseline="0" noProof="0" dirty="0">
              <a:ln>
                <a:noFill/>
              </a:ln>
              <a:solidFill>
                <a:prstClr val="black"/>
              </a:solidFill>
              <a:effectLst/>
              <a:uLnTx/>
              <a:uFillTx/>
              <a:latin typeface="Arial"/>
              <a:ea typeface="+mn-ea"/>
              <a:cs typeface="+mn-cs"/>
            </a:endParaRPr>
          </a:p>
        </p:txBody>
      </p:sp>
      <p:pic>
        <p:nvPicPr>
          <p:cNvPr id="47" name="Object 11" descr="preencoded.png">
            <a:extLst>
              <a:ext uri="{FF2B5EF4-FFF2-40B4-BE49-F238E27FC236}">
                <a16:creationId xmlns:a16="http://schemas.microsoft.com/office/drawing/2014/main" id="{FBF81DD6-0F5A-4287-8A85-8FA9094DFAE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26775" y="2250263"/>
            <a:ext cx="561600" cy="561600"/>
          </a:xfrm>
          <a:prstGeom prst="rect">
            <a:avLst/>
          </a:prstGeom>
        </p:spPr>
      </p:pic>
      <p:pic>
        <p:nvPicPr>
          <p:cNvPr id="48" name="Object 12" descr="preencoded.png">
            <a:extLst>
              <a:ext uri="{FF2B5EF4-FFF2-40B4-BE49-F238E27FC236}">
                <a16:creationId xmlns:a16="http://schemas.microsoft.com/office/drawing/2014/main" id="{1E569EA8-8EF9-76AC-D1B1-ED72AC339EE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07575" y="2250263"/>
            <a:ext cx="209150" cy="102350"/>
          </a:xfrm>
          <a:prstGeom prst="rect">
            <a:avLst/>
          </a:prstGeom>
        </p:spPr>
      </p:pic>
      <p:sp>
        <p:nvSpPr>
          <p:cNvPr id="49" name="Object 13">
            <a:extLst>
              <a:ext uri="{FF2B5EF4-FFF2-40B4-BE49-F238E27FC236}">
                <a16:creationId xmlns:a16="http://schemas.microsoft.com/office/drawing/2014/main" id="{E9DC62C5-FBC4-4963-97DB-259CD374D668}"/>
              </a:ext>
            </a:extLst>
          </p:cNvPr>
          <p:cNvSpPr/>
          <p:nvPr/>
        </p:nvSpPr>
        <p:spPr>
          <a:xfrm>
            <a:off x="9973583" y="2347845"/>
            <a:ext cx="489950" cy="319068"/>
          </a:xfrm>
          <a:prstGeom prst="rect">
            <a:avLst/>
          </a:prstGeom>
          <a:noFill/>
        </p:spPr>
        <p:txBody>
          <a:bodyPr wrap="square" lIns="0" tIns="0" rIns="0" bIns="0" rtlCol="0" anchor="ctr"/>
          <a:lstStyle/>
          <a:p>
            <a:pPr marL="0" marR="0" lvl="0" indent="0" algn="ctr" defTabSz="914400" rtl="0" eaLnBrk="1" fontAlgn="auto" latinLnBrk="0" hangingPunct="1">
              <a:lnSpc>
                <a:spcPts val="1917"/>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Playfair Display" pitchFamily="34" charset="-122"/>
                <a:cs typeface="Playfair Display" pitchFamily="34" charset="-120"/>
              </a:rPr>
              <a:t>12.8</a:t>
            </a:r>
            <a:r>
              <a:rPr kumimoji="0" lang="en-US" sz="1100" b="0" i="0" u="none" strike="noStrike" kern="1200" cap="none" spc="0" normalizeH="0" baseline="0" noProof="0" dirty="0">
                <a:ln>
                  <a:noFill/>
                </a:ln>
                <a:solidFill>
                  <a:srgbClr val="FFFFFF"/>
                </a:solidFill>
                <a:effectLst/>
                <a:uLnTx/>
                <a:uFillTx/>
                <a:latin typeface="Playfair Display" pitchFamily="34" charset="0"/>
                <a:ea typeface="Playfair Display" pitchFamily="34" charset="-122"/>
                <a:cs typeface="Playfair Display" pitchFamily="34" charset="-120"/>
              </a:rPr>
              <a:t>%</a:t>
            </a:r>
            <a:endParaRPr kumimoji="0" lang="en-US" sz="1100" b="0" i="0" u="none" strike="noStrike" kern="1200" cap="none" spc="0" normalizeH="0" baseline="0" noProof="0" dirty="0">
              <a:ln>
                <a:noFill/>
              </a:ln>
              <a:solidFill>
                <a:prstClr val="black"/>
              </a:solidFill>
              <a:effectLst/>
              <a:uLnTx/>
              <a:uFillTx/>
              <a:latin typeface="Arial"/>
              <a:ea typeface="+mn-ea"/>
              <a:cs typeface="+mn-cs"/>
            </a:endParaRPr>
          </a:p>
        </p:txBody>
      </p:sp>
      <p:pic>
        <p:nvPicPr>
          <p:cNvPr id="50" name="Object 15" descr="preencoded.png">
            <a:extLst>
              <a:ext uri="{FF2B5EF4-FFF2-40B4-BE49-F238E27FC236}">
                <a16:creationId xmlns:a16="http://schemas.microsoft.com/office/drawing/2014/main" id="{293371A8-015A-1C1B-B1ED-13D3A49772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43288" y="2918394"/>
            <a:ext cx="561600" cy="561600"/>
          </a:xfrm>
          <a:prstGeom prst="rect">
            <a:avLst/>
          </a:prstGeom>
        </p:spPr>
      </p:pic>
      <p:pic>
        <p:nvPicPr>
          <p:cNvPr id="51" name="Object 16" descr="preencoded.png">
            <a:extLst>
              <a:ext uri="{FF2B5EF4-FFF2-40B4-BE49-F238E27FC236}">
                <a16:creationId xmlns:a16="http://schemas.microsoft.com/office/drawing/2014/main" id="{BADA865E-6945-2D38-17AE-E60C39A4948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35071" y="2918394"/>
            <a:ext cx="133950" cy="51852"/>
          </a:xfrm>
          <a:prstGeom prst="rect">
            <a:avLst/>
          </a:prstGeom>
        </p:spPr>
      </p:pic>
      <p:sp>
        <p:nvSpPr>
          <p:cNvPr id="53" name="Object 10">
            <a:extLst>
              <a:ext uri="{FF2B5EF4-FFF2-40B4-BE49-F238E27FC236}">
                <a16:creationId xmlns:a16="http://schemas.microsoft.com/office/drawing/2014/main" id="{90321554-DB20-659E-33B7-FD9871C02044}"/>
              </a:ext>
            </a:extLst>
          </p:cNvPr>
          <p:cNvSpPr/>
          <p:nvPr/>
        </p:nvSpPr>
        <p:spPr>
          <a:xfrm>
            <a:off x="10601134" y="1770049"/>
            <a:ext cx="1480799" cy="205856"/>
          </a:xfrm>
          <a:prstGeom prst="rect">
            <a:avLst/>
          </a:prstGeom>
          <a:noFill/>
        </p:spPr>
        <p:txBody>
          <a:bodyPr wrap="square" lIns="0" tIns="0" rIns="0" bIns="0" rtlCol="0" anchor="t"/>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000" b="1" i="0" u="none" strike="noStrike" kern="0" cap="none" spc="126" normalizeH="0" baseline="0" noProof="0" dirty="0">
                <a:ln>
                  <a:noFill/>
                </a:ln>
                <a:solidFill>
                  <a:srgbClr val="FFFFFF"/>
                </a:solidFill>
                <a:effectLst/>
                <a:uLnTx/>
                <a:uFillTx/>
                <a:latin typeface="Arial"/>
                <a:ea typeface="Roboto" pitchFamily="34" charset="-122"/>
                <a:cs typeface="Roboto" pitchFamily="34" charset="-120"/>
              </a:rPr>
              <a:t>EMAIL CLICK RATE</a:t>
            </a:r>
            <a:endParaRPr kumimoji="0" lang="en-US" sz="1100" b="0" i="0" u="none" strike="noStrike" kern="1200" cap="none" spc="0" normalizeH="0" baseline="0" noProof="0" dirty="0">
              <a:ln>
                <a:noFill/>
              </a:ln>
              <a:solidFill>
                <a:prstClr val="black"/>
              </a:solidFill>
              <a:effectLst/>
              <a:uLnTx/>
              <a:uFillTx/>
              <a:latin typeface="Arial"/>
              <a:ea typeface="+mn-ea"/>
              <a:cs typeface="+mn-cs"/>
            </a:endParaRPr>
          </a:p>
        </p:txBody>
      </p:sp>
      <p:sp>
        <p:nvSpPr>
          <p:cNvPr id="54" name="Object 10">
            <a:extLst>
              <a:ext uri="{FF2B5EF4-FFF2-40B4-BE49-F238E27FC236}">
                <a16:creationId xmlns:a16="http://schemas.microsoft.com/office/drawing/2014/main" id="{E5792E61-E8BE-542A-4BC4-92E4F1FAF80D}"/>
              </a:ext>
            </a:extLst>
          </p:cNvPr>
          <p:cNvSpPr/>
          <p:nvPr/>
        </p:nvSpPr>
        <p:spPr>
          <a:xfrm>
            <a:off x="10601747" y="2410769"/>
            <a:ext cx="1375139" cy="222935"/>
          </a:xfrm>
          <a:prstGeom prst="rect">
            <a:avLst/>
          </a:prstGeom>
          <a:noFill/>
        </p:spPr>
        <p:txBody>
          <a:bodyPr wrap="square" lIns="0" tIns="0" rIns="0" bIns="0" rtlCol="0" anchor="t"/>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000" b="1" i="0" u="none" strike="noStrike" kern="0" cap="none" spc="126" normalizeH="0" baseline="0" noProof="0" dirty="0">
                <a:ln>
                  <a:noFill/>
                </a:ln>
                <a:solidFill>
                  <a:srgbClr val="FFFFFF"/>
                </a:solidFill>
                <a:effectLst/>
                <a:uLnTx/>
                <a:uFillTx/>
                <a:latin typeface="Arial"/>
                <a:ea typeface="Roboto" pitchFamily="34" charset="-122"/>
                <a:cs typeface="Roboto" pitchFamily="34" charset="-120"/>
              </a:rPr>
              <a:t>CALL/MEET RATE</a:t>
            </a:r>
            <a:endParaRPr kumimoji="0" lang="en-US" sz="1100" b="0" i="0" u="none" strike="noStrike" kern="1200" cap="none" spc="0" normalizeH="0" baseline="0" noProof="0" dirty="0">
              <a:ln>
                <a:noFill/>
              </a:ln>
              <a:solidFill>
                <a:prstClr val="black"/>
              </a:solidFill>
              <a:effectLst/>
              <a:uLnTx/>
              <a:uFillTx/>
              <a:latin typeface="Arial"/>
              <a:ea typeface="+mn-ea"/>
              <a:cs typeface="+mn-cs"/>
            </a:endParaRPr>
          </a:p>
        </p:txBody>
      </p:sp>
      <p:sp>
        <p:nvSpPr>
          <p:cNvPr id="55" name="Object 10">
            <a:extLst>
              <a:ext uri="{FF2B5EF4-FFF2-40B4-BE49-F238E27FC236}">
                <a16:creationId xmlns:a16="http://schemas.microsoft.com/office/drawing/2014/main" id="{E15BD6B5-186F-7E0A-1982-F056ED9FB6A8}"/>
              </a:ext>
            </a:extLst>
          </p:cNvPr>
          <p:cNvSpPr/>
          <p:nvPr/>
        </p:nvSpPr>
        <p:spPr>
          <a:xfrm>
            <a:off x="10618262" y="3095631"/>
            <a:ext cx="1159066" cy="222935"/>
          </a:xfrm>
          <a:prstGeom prst="rect">
            <a:avLst/>
          </a:prstGeom>
          <a:noFill/>
        </p:spPr>
        <p:txBody>
          <a:bodyPr wrap="square" lIns="0" tIns="0" rIns="0" bIns="0" rtlCol="0" anchor="t"/>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000" b="1" i="0" u="none" strike="noStrike" kern="0" cap="none" spc="126" normalizeH="0" baseline="0" noProof="0" dirty="0">
                <a:ln>
                  <a:noFill/>
                </a:ln>
                <a:solidFill>
                  <a:srgbClr val="FFFFFF"/>
                </a:solidFill>
                <a:effectLst/>
                <a:uLnTx/>
                <a:uFillTx/>
                <a:latin typeface="Arial"/>
                <a:ea typeface="Roboto" pitchFamily="34" charset="-122"/>
                <a:cs typeface="Roboto" pitchFamily="34" charset="-120"/>
              </a:rPr>
              <a:t>DIGITAL RATE</a:t>
            </a:r>
            <a:endParaRPr kumimoji="0" lang="en-US" sz="1100" b="0" i="0" u="none" strike="noStrike" kern="1200" cap="none" spc="0" normalizeH="0" baseline="0" noProof="0" dirty="0">
              <a:ln>
                <a:noFill/>
              </a:ln>
              <a:solidFill>
                <a:prstClr val="black"/>
              </a:solidFill>
              <a:effectLst/>
              <a:uLnTx/>
              <a:uFillTx/>
              <a:latin typeface="Arial"/>
              <a:ea typeface="+mn-ea"/>
              <a:cs typeface="+mn-cs"/>
            </a:endParaRPr>
          </a:p>
        </p:txBody>
      </p:sp>
      <p:sp>
        <p:nvSpPr>
          <p:cNvPr id="56" name="Object 13">
            <a:extLst>
              <a:ext uri="{FF2B5EF4-FFF2-40B4-BE49-F238E27FC236}">
                <a16:creationId xmlns:a16="http://schemas.microsoft.com/office/drawing/2014/main" id="{C896EC7B-ADFC-34F4-545E-92A56D44C631}"/>
              </a:ext>
            </a:extLst>
          </p:cNvPr>
          <p:cNvSpPr/>
          <p:nvPr/>
        </p:nvSpPr>
        <p:spPr>
          <a:xfrm>
            <a:off x="9990096" y="3015828"/>
            <a:ext cx="489950" cy="319068"/>
          </a:xfrm>
          <a:prstGeom prst="rect">
            <a:avLst/>
          </a:prstGeom>
          <a:noFill/>
        </p:spPr>
        <p:txBody>
          <a:bodyPr wrap="square" lIns="0" tIns="0" rIns="0" bIns="0" rtlCol="0" anchor="ctr"/>
          <a:lstStyle/>
          <a:p>
            <a:pPr marL="0" marR="0" lvl="0" indent="0" algn="ctr" defTabSz="914400" rtl="0" eaLnBrk="1" fontAlgn="auto" latinLnBrk="0" hangingPunct="1">
              <a:lnSpc>
                <a:spcPts val="1917"/>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Playfair Display" pitchFamily="34" charset="-122"/>
                <a:cs typeface="Playfair Display" pitchFamily="34" charset="-120"/>
              </a:rPr>
              <a:t>7.2</a:t>
            </a:r>
            <a:r>
              <a:rPr kumimoji="0" lang="en-US" sz="1100" b="0" i="0" u="none" strike="noStrike" kern="1200" cap="none" spc="0" normalizeH="0" baseline="0" noProof="0" dirty="0">
                <a:ln>
                  <a:noFill/>
                </a:ln>
                <a:solidFill>
                  <a:srgbClr val="FFFFFF"/>
                </a:solidFill>
                <a:effectLst/>
                <a:uLnTx/>
                <a:uFillTx/>
                <a:latin typeface="Playfair Display" pitchFamily="34" charset="0"/>
                <a:ea typeface="Playfair Display" pitchFamily="34" charset="-122"/>
                <a:cs typeface="Playfair Display" pitchFamily="34" charset="-120"/>
              </a:rPr>
              <a:t>%</a:t>
            </a:r>
            <a:endParaRPr kumimoji="0" lang="en-US" sz="1100" b="0" i="0" u="none" strike="noStrike" kern="1200" cap="none" spc="0" normalizeH="0" baseline="0" noProof="0" dirty="0">
              <a:ln>
                <a:noFill/>
              </a:ln>
              <a:solidFill>
                <a:prstClr val="black"/>
              </a:solidFill>
              <a:effectLst/>
              <a:uLnTx/>
              <a:uFillTx/>
              <a:latin typeface="Arial"/>
              <a:ea typeface="+mn-ea"/>
              <a:cs typeface="+mn-cs"/>
            </a:endParaRPr>
          </a:p>
        </p:txBody>
      </p:sp>
      <p:pic>
        <p:nvPicPr>
          <p:cNvPr id="62" name="Object 20" descr="preencoded.png">
            <a:extLst>
              <a:ext uri="{FF2B5EF4-FFF2-40B4-BE49-F238E27FC236}">
                <a16:creationId xmlns:a16="http://schemas.microsoft.com/office/drawing/2014/main" id="{78586EB7-2899-8340-A653-1146E6E4CB9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14877" y="1642686"/>
            <a:ext cx="47613" cy="47613"/>
          </a:xfrm>
          <a:prstGeom prst="rect">
            <a:avLst/>
          </a:prstGeom>
        </p:spPr>
      </p:pic>
      <p:pic>
        <p:nvPicPr>
          <p:cNvPr id="67" name="Object 4" descr="preencoded.png">
            <a:extLst>
              <a:ext uri="{FF2B5EF4-FFF2-40B4-BE49-F238E27FC236}">
                <a16:creationId xmlns:a16="http://schemas.microsoft.com/office/drawing/2014/main" id="{B933863C-D83A-2897-8C22-31CB233AE30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687731" y="1648213"/>
            <a:ext cx="590859" cy="1133192"/>
          </a:xfrm>
          <a:prstGeom prst="rect">
            <a:avLst/>
          </a:prstGeom>
        </p:spPr>
      </p:pic>
      <p:pic>
        <p:nvPicPr>
          <p:cNvPr id="68" name="Object 4" descr="preencoded.png">
            <a:extLst>
              <a:ext uri="{FF2B5EF4-FFF2-40B4-BE49-F238E27FC236}">
                <a16:creationId xmlns:a16="http://schemas.microsoft.com/office/drawing/2014/main" id="{5ADC69E1-A260-7F6B-B879-A9D1B8B02FE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56996" y="1652048"/>
            <a:ext cx="818945" cy="1152237"/>
          </a:xfrm>
          <a:prstGeom prst="rect">
            <a:avLst/>
          </a:prstGeom>
        </p:spPr>
      </p:pic>
      <p:sp>
        <p:nvSpPr>
          <p:cNvPr id="71" name="TextBox 70">
            <a:extLst>
              <a:ext uri="{FF2B5EF4-FFF2-40B4-BE49-F238E27FC236}">
                <a16:creationId xmlns:a16="http://schemas.microsoft.com/office/drawing/2014/main" id="{25853B6D-7AE6-4CFF-54F3-7E34E7EAD059}"/>
              </a:ext>
            </a:extLst>
          </p:cNvPr>
          <p:cNvSpPr txBox="1"/>
          <p:nvPr/>
        </p:nvSpPr>
        <p:spPr>
          <a:xfrm>
            <a:off x="2718412" y="3595003"/>
            <a:ext cx="4305992" cy="397031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The untapped markets of Mutual Fund products form </a:t>
            </a:r>
            <a:r>
              <a:rPr kumimoji="0" lang="en-US" sz="1200" b="1" i="0" u="sng" strike="noStrike" kern="1200" cap="none" spc="0" normalizeH="0" baseline="0" noProof="0" dirty="0">
                <a:ln>
                  <a:noFill/>
                </a:ln>
                <a:solidFill>
                  <a:prstClr val="white"/>
                </a:solidFill>
                <a:effectLst/>
                <a:uLnTx/>
                <a:uFillTx/>
                <a:latin typeface="Arial"/>
                <a:ea typeface="+mn-ea"/>
                <a:cs typeface="+mn-cs"/>
              </a:rPr>
              <a:t>16%</a:t>
            </a:r>
            <a:r>
              <a:rPr kumimoji="0" lang="en-US" sz="1200" b="0" i="0" u="none" strike="noStrike" kern="1200" cap="none" spc="0" normalizeH="0" baseline="0" noProof="0" dirty="0">
                <a:ln>
                  <a:noFill/>
                </a:ln>
                <a:solidFill>
                  <a:prstClr val="white"/>
                </a:solidFill>
                <a:effectLst/>
                <a:uLnTx/>
                <a:uFillTx/>
                <a:latin typeface="Arial"/>
                <a:ea typeface="+mn-ea"/>
                <a:cs typeface="+mn-cs"/>
              </a:rPr>
              <a:t> of the </a:t>
            </a:r>
            <a:r>
              <a:rPr kumimoji="0" lang="en-US" sz="1200" b="1" i="0" u="sng" strike="noStrike" kern="1200" cap="none" spc="0" normalizeH="0" baseline="0" noProof="0" dirty="0">
                <a:ln>
                  <a:noFill/>
                </a:ln>
                <a:solidFill>
                  <a:prstClr val="white"/>
                </a:solidFill>
                <a:effectLst/>
                <a:uLnTx/>
                <a:uFillTx/>
                <a:latin typeface="Arial"/>
                <a:ea typeface="+mn-ea"/>
                <a:cs typeface="+mn-cs"/>
              </a:rPr>
              <a:t>total global sales</a:t>
            </a:r>
            <a:r>
              <a:rPr kumimoji="0" lang="en-US" sz="1200" b="0" i="0" u="none" strike="noStrike" kern="1200" cap="none" spc="0" normalizeH="0" baseline="0" noProof="0" dirty="0">
                <a:ln>
                  <a:noFill/>
                </a:ln>
                <a:solidFill>
                  <a:prstClr val="white"/>
                </a:solidFill>
                <a:effectLst/>
                <a:uLnTx/>
                <a:uFillTx/>
                <a:latin typeface="Arial"/>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Funds like </a:t>
            </a:r>
            <a:r>
              <a:rPr kumimoji="0" lang="en-US" sz="1200" b="1" i="0" u="sng" strike="noStrike" kern="1200" cap="none" spc="0" normalizeH="0" baseline="0" noProof="0" dirty="0">
                <a:ln>
                  <a:noFill/>
                </a:ln>
                <a:solidFill>
                  <a:prstClr val="white"/>
                </a:solidFill>
                <a:effectLst/>
                <a:uLnTx/>
                <a:uFillTx/>
                <a:latin typeface="Arial"/>
                <a:ea typeface="+mn-ea"/>
                <a:cs typeface="+mn-cs"/>
              </a:rPr>
              <a:t>Foreign Large Growth, High Yield Muni and World Bond</a:t>
            </a:r>
            <a:r>
              <a:rPr kumimoji="0" lang="en-US" sz="1200" b="0" i="0" u="none" strike="noStrike" kern="1200" cap="none" spc="0" normalizeH="0" baseline="0" noProof="0" dirty="0">
                <a:ln>
                  <a:noFill/>
                </a:ln>
                <a:solidFill>
                  <a:prstClr val="white"/>
                </a:solidFill>
                <a:effectLst/>
                <a:uLnTx/>
                <a:uFillTx/>
                <a:latin typeface="Arial"/>
                <a:ea typeface="+mn-ea"/>
                <a:cs typeface="+mn-cs"/>
              </a:rPr>
              <a:t> are some significant products of the untapped markets.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If we capitalize </a:t>
            </a:r>
            <a:r>
              <a:rPr kumimoji="0" lang="en-US" sz="1200" b="1" i="0" u="sng" strike="noStrike" kern="1200" cap="none" spc="0" normalizeH="0" baseline="0" noProof="0" dirty="0">
                <a:ln>
                  <a:noFill/>
                </a:ln>
                <a:solidFill>
                  <a:prstClr val="white"/>
                </a:solidFill>
                <a:effectLst/>
                <a:uLnTx/>
                <a:uFillTx/>
                <a:latin typeface="Arial"/>
                <a:ea typeface="+mn-ea"/>
                <a:cs typeface="+mn-cs"/>
              </a:rPr>
              <a:t>4% of Untapped Market </a:t>
            </a:r>
            <a:r>
              <a:rPr kumimoji="0" lang="en-US" sz="1200" b="0" i="0" u="none" strike="noStrike" kern="1200" cap="none" spc="0" normalizeH="0" baseline="0" noProof="0" dirty="0">
                <a:ln>
                  <a:noFill/>
                </a:ln>
                <a:solidFill>
                  <a:prstClr val="white"/>
                </a:solidFill>
                <a:effectLst/>
                <a:uLnTx/>
                <a:uFillTx/>
                <a:latin typeface="Arial"/>
                <a:ea typeface="+mn-ea"/>
                <a:cs typeface="+mn-cs"/>
              </a:rPr>
              <a:t>Share as per our overall average. We might end </a:t>
            </a:r>
            <a:r>
              <a:rPr kumimoji="0" lang="en-US" sz="1200" i="0" u="none" strike="noStrike" kern="1200" cap="none" spc="0" normalizeH="0" baseline="0" noProof="0" dirty="0">
                <a:ln>
                  <a:noFill/>
                </a:ln>
                <a:solidFill>
                  <a:prstClr val="white"/>
                </a:solidFill>
                <a:effectLst/>
                <a:uLnTx/>
                <a:uFillTx/>
                <a:latin typeface="Arial"/>
                <a:ea typeface="+mn-ea"/>
                <a:cs typeface="+mn-cs"/>
              </a:rPr>
              <a:t>up</a:t>
            </a:r>
            <a:r>
              <a:rPr kumimoji="0" lang="en-US" sz="1200" b="1" i="0" u="none" strike="noStrike" kern="1200" cap="none" spc="0" normalizeH="0" baseline="0" noProof="0" dirty="0">
                <a:ln>
                  <a:noFill/>
                </a:ln>
                <a:solidFill>
                  <a:prstClr val="white"/>
                </a:solidFill>
                <a:effectLst/>
                <a:uLnTx/>
                <a:uFillTx/>
                <a:latin typeface="Arial"/>
                <a:ea typeface="+mn-ea"/>
                <a:cs typeface="+mn-cs"/>
              </a:rPr>
              <a:t> </a:t>
            </a:r>
            <a:r>
              <a:rPr kumimoji="0" lang="en-US" sz="1200" b="1" i="0" u="sng" strike="noStrike" kern="1200" cap="none" spc="0" normalizeH="0" baseline="0" noProof="0" dirty="0">
                <a:ln>
                  <a:noFill/>
                </a:ln>
                <a:solidFill>
                  <a:prstClr val="white"/>
                </a:solidFill>
                <a:effectLst/>
                <a:uLnTx/>
                <a:uFillTx/>
                <a:latin typeface="Arial"/>
                <a:ea typeface="+mn-ea"/>
                <a:cs typeface="+mn-cs"/>
              </a:rPr>
              <a:t>acquiring ~$1.0B</a:t>
            </a:r>
            <a:r>
              <a:rPr kumimoji="0" lang="en-US" sz="1200" b="0" i="0" u="none" strike="noStrike" kern="1200" cap="none" spc="0" normalizeH="0" baseline="0" noProof="0" dirty="0">
                <a:ln>
                  <a:noFill/>
                </a:ln>
                <a:solidFill>
                  <a:prstClr val="white"/>
                </a:solidFill>
                <a:effectLst/>
                <a:uLnTx/>
                <a:uFillTx/>
                <a:latin typeface="Arial"/>
                <a:ea typeface="+mn-ea"/>
                <a:cs typeface="+mn-cs"/>
              </a:rPr>
              <a:t> market in Firm Sales which will make </a:t>
            </a:r>
            <a:r>
              <a:rPr kumimoji="0" lang="en-US" sz="1200" b="1" i="0" u="sng" strike="noStrike" kern="1200" cap="none" spc="0" normalizeH="0" baseline="0" noProof="0" dirty="0">
                <a:ln>
                  <a:noFill/>
                </a:ln>
                <a:solidFill>
                  <a:prstClr val="white"/>
                </a:solidFill>
                <a:effectLst/>
                <a:uLnTx/>
                <a:uFillTx/>
                <a:latin typeface="Arial"/>
                <a:ea typeface="+mn-ea"/>
                <a:cs typeface="+mn-cs"/>
              </a:rPr>
              <a:t>the Total Firm Sales ~$8.24B</a:t>
            </a:r>
            <a:r>
              <a:rPr kumimoji="0" lang="en-US" sz="1200" b="0" i="0" u="none" strike="noStrike" kern="1200" cap="none" spc="0" normalizeH="0" baseline="0" noProof="0" dirty="0">
                <a:ln>
                  <a:noFill/>
                </a:ln>
                <a:solidFill>
                  <a:prstClr val="white"/>
                </a:solidFill>
                <a:effectLst/>
                <a:uLnTx/>
                <a:uFillTx/>
                <a:latin typeface="Arial"/>
                <a:ea typeface="+mn-ea"/>
                <a:cs typeface="+mn-cs"/>
              </a:rPr>
              <a:t>, leading to overall </a:t>
            </a:r>
            <a:r>
              <a:rPr kumimoji="0" lang="en-US" sz="1200" b="1" i="0" u="sng" strike="noStrike" kern="1200" cap="none" spc="0" normalizeH="0" baseline="0" noProof="0" dirty="0">
                <a:ln>
                  <a:noFill/>
                </a:ln>
                <a:solidFill>
                  <a:prstClr val="white"/>
                </a:solidFill>
                <a:effectLst/>
                <a:uLnTx/>
                <a:uFillTx/>
                <a:latin typeface="Arial"/>
                <a:ea typeface="+mn-ea"/>
                <a:cs typeface="+mn-cs"/>
              </a:rPr>
              <a:t>Market Share of 5.25%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We need further more data points to investigate on our growth market strategy as the Overall </a:t>
            </a:r>
            <a:r>
              <a:rPr kumimoji="0" lang="en-US" sz="1200" b="1" i="0" u="sng" strike="noStrike" kern="1200" cap="none" spc="0" normalizeH="0" baseline="0" noProof="0" dirty="0">
                <a:ln>
                  <a:noFill/>
                </a:ln>
                <a:solidFill>
                  <a:prstClr val="white"/>
                </a:solidFill>
                <a:effectLst/>
                <a:uLnTx/>
                <a:uFillTx/>
                <a:latin typeface="Arial"/>
                <a:ea typeface="+mn-ea"/>
                <a:cs typeface="+mn-cs"/>
              </a:rPr>
              <a:t>Engagement Rate </a:t>
            </a:r>
            <a:r>
              <a:rPr kumimoji="0" lang="en-US" sz="1200" b="0" i="0" u="none" strike="noStrike" kern="1200" cap="none" spc="0" normalizeH="0" baseline="0" noProof="0" dirty="0">
                <a:ln>
                  <a:noFill/>
                </a:ln>
                <a:solidFill>
                  <a:prstClr val="white"/>
                </a:solidFill>
                <a:effectLst/>
                <a:uLnTx/>
                <a:uFillTx/>
                <a:latin typeface="Arial"/>
                <a:ea typeface="+mn-ea"/>
                <a:cs typeface="+mn-cs"/>
              </a:rPr>
              <a:t>of these Brokers is </a:t>
            </a:r>
            <a:r>
              <a:rPr kumimoji="0" lang="en-US" sz="1200" b="1" i="0" u="sng" strike="noStrike" kern="1200" cap="none" spc="0" normalizeH="0" baseline="0" noProof="0" dirty="0">
                <a:ln>
                  <a:noFill/>
                </a:ln>
                <a:solidFill>
                  <a:prstClr val="white"/>
                </a:solidFill>
                <a:effectLst/>
                <a:uLnTx/>
                <a:uFillTx/>
                <a:latin typeface="Arial"/>
                <a:ea typeface="+mn-ea"/>
                <a:cs typeface="+mn-cs"/>
              </a:rPr>
              <a:t>above Average.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96" name="TextBox 95">
            <a:extLst>
              <a:ext uri="{FF2B5EF4-FFF2-40B4-BE49-F238E27FC236}">
                <a16:creationId xmlns:a16="http://schemas.microsoft.com/office/drawing/2014/main" id="{B5C50D88-EAF5-E2A7-E091-13749BBE7E5C}"/>
              </a:ext>
            </a:extLst>
          </p:cNvPr>
          <p:cNvSpPr txBox="1"/>
          <p:nvPr/>
        </p:nvSpPr>
        <p:spPr>
          <a:xfrm>
            <a:off x="7190958" y="3706890"/>
            <a:ext cx="4807279" cy="304698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The untapped markets of  Brokers form </a:t>
            </a:r>
            <a:r>
              <a:rPr kumimoji="0" lang="en-US" sz="1200" b="1" i="0" u="sng" strike="noStrike" kern="1200" cap="none" spc="0" normalizeH="0" baseline="0" noProof="0" dirty="0">
                <a:ln>
                  <a:noFill/>
                </a:ln>
                <a:solidFill>
                  <a:prstClr val="white"/>
                </a:solidFill>
                <a:effectLst/>
                <a:uLnTx/>
                <a:uFillTx/>
                <a:latin typeface="Arial"/>
                <a:ea typeface="+mn-ea"/>
                <a:cs typeface="+mn-cs"/>
              </a:rPr>
              <a:t>6.4%</a:t>
            </a:r>
            <a:r>
              <a:rPr kumimoji="0" lang="en-US" sz="1200" b="0" i="0" u="none" strike="noStrike" kern="1200" cap="none" spc="0" normalizeH="0" baseline="0" noProof="0" dirty="0">
                <a:ln>
                  <a:noFill/>
                </a:ln>
                <a:solidFill>
                  <a:prstClr val="white"/>
                </a:solidFill>
                <a:effectLst/>
                <a:uLnTx/>
                <a:uFillTx/>
                <a:latin typeface="Arial"/>
                <a:ea typeface="+mn-ea"/>
                <a:cs typeface="+mn-cs"/>
              </a:rPr>
              <a:t> of the </a:t>
            </a:r>
            <a:r>
              <a:rPr kumimoji="0" lang="en-US" sz="1200" b="1" i="0" u="sng" strike="noStrike" kern="1200" cap="none" spc="0" normalizeH="0" baseline="0" noProof="0" dirty="0">
                <a:ln>
                  <a:noFill/>
                </a:ln>
                <a:solidFill>
                  <a:prstClr val="white"/>
                </a:solidFill>
                <a:effectLst/>
                <a:uLnTx/>
                <a:uFillTx/>
                <a:latin typeface="Arial"/>
                <a:ea typeface="+mn-ea"/>
                <a:cs typeface="+mn-cs"/>
              </a:rPr>
              <a:t>total global sales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solidFill>
                <a:prstClr val="white"/>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prstClr val="white"/>
                </a:solidFill>
                <a:effectLst/>
                <a:uLnTx/>
                <a:uFillTx/>
                <a:latin typeface="Arial"/>
                <a:ea typeface="+mn-ea"/>
                <a:cs typeface="+mn-cs"/>
              </a:rPr>
              <a:t>Upto</a:t>
            </a:r>
            <a:r>
              <a:rPr kumimoji="0" lang="en-US" sz="1200" b="0" i="0" u="none" strike="noStrike" kern="1200" cap="none" spc="0" normalizeH="0" baseline="0" noProof="0" dirty="0">
                <a:ln>
                  <a:noFill/>
                </a:ln>
                <a:solidFill>
                  <a:prstClr val="white"/>
                </a:solidFill>
                <a:effectLst/>
                <a:uLnTx/>
                <a:uFillTx/>
                <a:latin typeface="Arial"/>
                <a:ea typeface="+mn-ea"/>
                <a:cs typeface="+mn-cs"/>
              </a:rPr>
              <a:t> </a:t>
            </a:r>
            <a:r>
              <a:rPr kumimoji="0" lang="en-US" sz="1200" b="1" i="0" u="sng" strike="noStrike" kern="1200" cap="none" spc="0" normalizeH="0" baseline="0" noProof="0" dirty="0">
                <a:ln>
                  <a:noFill/>
                </a:ln>
                <a:solidFill>
                  <a:prstClr val="white"/>
                </a:solidFill>
                <a:effectLst/>
                <a:uLnTx/>
                <a:uFillTx/>
                <a:latin typeface="Arial"/>
                <a:ea typeface="+mn-ea"/>
                <a:cs typeface="+mn-cs"/>
              </a:rPr>
              <a:t>200 Brokers</a:t>
            </a:r>
            <a:r>
              <a:rPr kumimoji="0" lang="en-US" sz="1200" b="0" i="0" u="none" strike="noStrike" kern="1200" cap="none" spc="0" normalizeH="0" baseline="0" noProof="0" dirty="0">
                <a:ln>
                  <a:noFill/>
                </a:ln>
                <a:solidFill>
                  <a:prstClr val="white"/>
                </a:solidFill>
                <a:effectLst/>
                <a:uLnTx/>
                <a:uFillTx/>
                <a:latin typeface="Arial"/>
                <a:ea typeface="+mn-ea"/>
                <a:cs typeface="+mn-cs"/>
              </a:rPr>
              <a:t> form </a:t>
            </a:r>
            <a:r>
              <a:rPr kumimoji="0" lang="en-US" sz="1200" b="1" i="0" u="sng" strike="noStrike" kern="1200" cap="none" spc="0" normalizeH="0" baseline="0" noProof="0" dirty="0">
                <a:ln>
                  <a:noFill/>
                </a:ln>
                <a:solidFill>
                  <a:prstClr val="white"/>
                </a:solidFill>
                <a:effectLst/>
                <a:uLnTx/>
                <a:uFillTx/>
                <a:latin typeface="Arial"/>
                <a:ea typeface="+mn-ea"/>
                <a:cs typeface="+mn-cs"/>
              </a:rPr>
              <a:t>50%</a:t>
            </a:r>
            <a:r>
              <a:rPr kumimoji="0" lang="en-US" sz="1200" b="0" i="0" u="none" strike="noStrike" kern="1200" cap="none" spc="0" normalizeH="0" baseline="0" noProof="0" dirty="0">
                <a:ln>
                  <a:noFill/>
                </a:ln>
                <a:solidFill>
                  <a:prstClr val="white"/>
                </a:solidFill>
                <a:effectLst/>
                <a:uLnTx/>
                <a:uFillTx/>
                <a:latin typeface="Arial"/>
                <a:ea typeface="+mn-ea"/>
                <a:cs typeface="+mn-cs"/>
              </a:rPr>
              <a:t> of the </a:t>
            </a:r>
            <a:r>
              <a:rPr kumimoji="0" lang="en-US" sz="1200" b="1" i="0" u="sng" strike="noStrike" kern="1200" cap="none" spc="0" normalizeH="0" baseline="0" noProof="0" dirty="0">
                <a:ln>
                  <a:noFill/>
                </a:ln>
                <a:solidFill>
                  <a:prstClr val="white"/>
                </a:solidFill>
                <a:effectLst/>
                <a:uLnTx/>
                <a:uFillTx/>
                <a:latin typeface="Arial"/>
                <a:ea typeface="+mn-ea"/>
                <a:cs typeface="+mn-cs"/>
              </a:rPr>
              <a:t>Global Untapped market</a:t>
            </a:r>
            <a:r>
              <a:rPr kumimoji="0" lang="en-US" sz="1200" b="0" i="0" u="none" strike="noStrike" kern="1200" cap="none" spc="0" normalizeH="0" baseline="0" noProof="0" dirty="0">
                <a:ln>
                  <a:noFill/>
                </a:ln>
                <a:solidFill>
                  <a:prstClr val="white"/>
                </a:solidFill>
                <a:effectLst/>
                <a:uLnTx/>
                <a:uFillTx/>
                <a:latin typeface="Arial"/>
                <a:ea typeface="+mn-ea"/>
                <a:cs typeface="+mn-cs"/>
              </a:rPr>
              <a:t> out of </a:t>
            </a:r>
            <a:r>
              <a:rPr kumimoji="0" lang="en-US" sz="1200" b="1" i="0" u="sng" strike="noStrike" kern="1200" cap="none" spc="0" normalizeH="0" baseline="0" noProof="0" dirty="0">
                <a:ln>
                  <a:noFill/>
                </a:ln>
                <a:solidFill>
                  <a:prstClr val="white"/>
                </a:solidFill>
                <a:effectLst/>
                <a:uLnTx/>
                <a:uFillTx/>
                <a:latin typeface="Arial"/>
                <a:ea typeface="+mn-ea"/>
                <a:cs typeface="+mn-cs"/>
              </a:rPr>
              <a:t>$10.0B</a:t>
            </a:r>
            <a:r>
              <a:rPr kumimoji="0" lang="en-US" sz="1200" b="0" i="0" u="none" strike="noStrike" kern="1200" cap="none" spc="0" normalizeH="0" baseline="0" noProof="0" dirty="0">
                <a:ln>
                  <a:noFill/>
                </a:ln>
                <a:solidFill>
                  <a:prstClr val="white"/>
                </a:solidFill>
                <a:effectLst/>
                <a:uLnTx/>
                <a:uFillTx/>
                <a:latin typeface="Arial"/>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The overall </a:t>
            </a:r>
            <a:r>
              <a:rPr kumimoji="0" lang="en-US" sz="1200" b="1" i="0" u="sng" strike="noStrike" kern="1200" cap="none" spc="0" normalizeH="0" baseline="0" noProof="0" dirty="0">
                <a:ln>
                  <a:noFill/>
                </a:ln>
                <a:solidFill>
                  <a:prstClr val="white"/>
                </a:solidFill>
                <a:effectLst/>
                <a:uLnTx/>
                <a:uFillTx/>
                <a:latin typeface="Arial"/>
                <a:ea typeface="+mn-ea"/>
                <a:cs typeface="+mn-cs"/>
              </a:rPr>
              <a:t>engagement rate </a:t>
            </a:r>
            <a:r>
              <a:rPr kumimoji="0" lang="en-US" sz="1200" b="0" i="0" u="none" strike="noStrike" kern="1200" cap="none" spc="0" normalizeH="0" baseline="0" noProof="0" dirty="0">
                <a:ln>
                  <a:noFill/>
                </a:ln>
                <a:solidFill>
                  <a:prstClr val="white"/>
                </a:solidFill>
                <a:effectLst/>
                <a:uLnTx/>
                <a:uFillTx/>
                <a:latin typeface="Arial"/>
                <a:ea typeface="+mn-ea"/>
                <a:cs typeface="+mn-cs"/>
              </a:rPr>
              <a:t>of these brokers is </a:t>
            </a:r>
            <a:r>
              <a:rPr kumimoji="0" lang="en-US" sz="1200" b="1" i="0" u="sng" strike="noStrike" kern="1200" cap="none" spc="0" normalizeH="0" baseline="0" noProof="0" dirty="0">
                <a:ln>
                  <a:noFill/>
                </a:ln>
                <a:solidFill>
                  <a:prstClr val="white"/>
                </a:solidFill>
                <a:effectLst/>
                <a:uLnTx/>
                <a:uFillTx/>
                <a:latin typeface="Arial"/>
                <a:ea typeface="+mn-ea"/>
                <a:cs typeface="+mn-cs"/>
              </a:rPr>
              <a:t>below than</a:t>
            </a:r>
            <a:r>
              <a:rPr kumimoji="0" lang="en-US" sz="1200" b="0" i="0" u="none" strike="noStrike" kern="1200" cap="none" spc="0" normalizeH="0" baseline="0" noProof="0" dirty="0">
                <a:ln>
                  <a:noFill/>
                </a:ln>
                <a:solidFill>
                  <a:prstClr val="white"/>
                </a:solidFill>
                <a:effectLst/>
                <a:uLnTx/>
                <a:uFillTx/>
                <a:latin typeface="Arial"/>
                <a:ea typeface="+mn-ea"/>
                <a:cs typeface="+mn-cs"/>
              </a:rPr>
              <a:t> the overall </a:t>
            </a:r>
            <a:r>
              <a:rPr kumimoji="0" lang="en-US" sz="1200" b="1" i="0" u="sng" strike="noStrike" kern="1200" cap="none" spc="0" normalizeH="0" baseline="0" noProof="0" dirty="0">
                <a:ln>
                  <a:noFill/>
                </a:ln>
                <a:solidFill>
                  <a:prstClr val="white"/>
                </a:solidFill>
                <a:effectLst/>
                <a:uLnTx/>
                <a:uFillTx/>
                <a:latin typeface="Arial"/>
                <a:ea typeface="+mn-ea"/>
                <a:cs typeface="+mn-cs"/>
              </a:rPr>
              <a:t>average of the Firm</a:t>
            </a:r>
            <a:r>
              <a:rPr kumimoji="0" lang="en-US" sz="1200" b="0" i="0" u="none" strike="noStrike" kern="1200" cap="none" spc="0" normalizeH="0" baseline="0" noProof="0" dirty="0">
                <a:ln>
                  <a:noFill/>
                </a:ln>
                <a:solidFill>
                  <a:prstClr val="white"/>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If we improve the engagement rate of these brokers we might acquire </a:t>
            </a:r>
            <a:r>
              <a:rPr kumimoji="0" lang="en-US" sz="1200" b="1" i="0" u="sng" strike="noStrike" kern="1200" cap="none" spc="0" normalizeH="0" baseline="0" noProof="0" dirty="0">
                <a:ln>
                  <a:noFill/>
                </a:ln>
                <a:solidFill>
                  <a:prstClr val="white"/>
                </a:solidFill>
                <a:effectLst/>
                <a:uLnTx/>
                <a:uFillTx/>
                <a:latin typeface="Arial"/>
                <a:ea typeface="+mn-ea"/>
                <a:cs typeface="+mn-cs"/>
              </a:rPr>
              <a:t>4% of Untapped Market</a:t>
            </a:r>
            <a:r>
              <a:rPr kumimoji="0" lang="en-US" sz="1200" b="0" i="0" u="none" strike="noStrike" kern="1200" cap="none" spc="0" normalizeH="0" baseline="0" noProof="0" dirty="0">
                <a:ln>
                  <a:noFill/>
                </a:ln>
                <a:solidFill>
                  <a:prstClr val="white"/>
                </a:solidFill>
                <a:effectLst/>
                <a:uLnTx/>
                <a:uFillTx/>
                <a:latin typeface="Arial"/>
                <a:ea typeface="+mn-ea"/>
                <a:cs typeface="+mn-cs"/>
              </a:rPr>
              <a:t> </a:t>
            </a:r>
            <a:r>
              <a:rPr kumimoji="0" lang="en-US" sz="1200" b="1" i="0" u="sng" strike="noStrike" kern="1200" cap="none" spc="0" normalizeH="0" baseline="0" noProof="0" dirty="0">
                <a:ln>
                  <a:noFill/>
                </a:ln>
                <a:solidFill>
                  <a:prstClr val="white"/>
                </a:solidFill>
                <a:effectLst/>
                <a:uLnTx/>
                <a:uFillTx/>
                <a:latin typeface="Arial"/>
                <a:ea typeface="+mn-ea"/>
                <a:cs typeface="+mn-cs"/>
              </a:rPr>
              <a:t>(~$0.4B in sales)</a:t>
            </a:r>
            <a:r>
              <a:rPr kumimoji="0" lang="en-US" sz="1200" b="0" i="0" u="none" strike="noStrike" kern="1200" cap="none" spc="0" normalizeH="0" baseline="0" noProof="0" dirty="0">
                <a:ln>
                  <a:noFill/>
                </a:ln>
                <a:solidFill>
                  <a:prstClr val="white"/>
                </a:solidFill>
                <a:effectLst/>
                <a:uLnTx/>
                <a:uFillTx/>
                <a:latin typeface="Arial"/>
                <a:ea typeface="+mn-ea"/>
                <a:cs typeface="+mn-cs"/>
              </a:rPr>
              <a:t> leading to </a:t>
            </a:r>
            <a:r>
              <a:rPr kumimoji="0" lang="en-US" sz="1200" b="1" i="0" u="sng" strike="noStrike" kern="1200" cap="none" spc="0" normalizeH="0" baseline="0" noProof="0" dirty="0">
                <a:ln>
                  <a:noFill/>
                </a:ln>
                <a:solidFill>
                  <a:prstClr val="white"/>
                </a:solidFill>
                <a:effectLst/>
                <a:uLnTx/>
                <a:uFillTx/>
                <a:latin typeface="Arial"/>
                <a:ea typeface="+mn-ea"/>
                <a:cs typeface="+mn-cs"/>
              </a:rPr>
              <a:t>Total Firm Sales</a:t>
            </a:r>
            <a:r>
              <a:rPr kumimoji="0" lang="en-US" sz="1200" b="1" i="0" u="none" strike="noStrike" kern="1200" cap="none" spc="0" normalizeH="0" baseline="0" noProof="0" dirty="0">
                <a:ln>
                  <a:noFill/>
                </a:ln>
                <a:solidFill>
                  <a:prstClr val="white"/>
                </a:solidFill>
                <a:effectLst/>
                <a:uLnTx/>
                <a:uFillTx/>
                <a:latin typeface="Arial"/>
                <a:ea typeface="+mn-ea"/>
                <a:cs typeface="+mn-cs"/>
              </a:rPr>
              <a:t> </a:t>
            </a:r>
            <a:r>
              <a:rPr kumimoji="0" lang="en-US" sz="1200" b="0" i="0" u="none" strike="noStrike" kern="1200" cap="none" spc="0" normalizeH="0" baseline="0" noProof="0" dirty="0">
                <a:ln>
                  <a:noFill/>
                </a:ln>
                <a:solidFill>
                  <a:prstClr val="white"/>
                </a:solidFill>
                <a:effectLst/>
                <a:uLnTx/>
                <a:uFillTx/>
                <a:latin typeface="Arial"/>
                <a:ea typeface="+mn-ea"/>
                <a:cs typeface="+mn-cs"/>
              </a:rPr>
              <a:t>of</a:t>
            </a:r>
            <a:r>
              <a:rPr kumimoji="0" lang="en-US" sz="1200" b="1" i="0" u="none" strike="noStrike" kern="1200" cap="none" spc="0" normalizeH="0" baseline="0" noProof="0" dirty="0">
                <a:ln>
                  <a:noFill/>
                </a:ln>
                <a:solidFill>
                  <a:prstClr val="white"/>
                </a:solidFill>
                <a:effectLst/>
                <a:uLnTx/>
                <a:uFillTx/>
                <a:latin typeface="Arial"/>
                <a:ea typeface="+mn-ea"/>
                <a:cs typeface="+mn-cs"/>
              </a:rPr>
              <a:t> </a:t>
            </a:r>
            <a:r>
              <a:rPr kumimoji="0" lang="en-US" sz="1200" b="1" i="0" u="sng" strike="noStrike" kern="1200" cap="none" spc="0" normalizeH="0" baseline="0" noProof="0" dirty="0">
                <a:ln>
                  <a:noFill/>
                </a:ln>
                <a:solidFill>
                  <a:prstClr val="white"/>
                </a:solidFill>
                <a:effectLst/>
                <a:uLnTx/>
                <a:uFillTx/>
                <a:latin typeface="Arial"/>
                <a:ea typeface="+mn-ea"/>
                <a:cs typeface="+mn-cs"/>
              </a:rPr>
              <a:t>~$7.62B</a:t>
            </a:r>
            <a:r>
              <a:rPr kumimoji="0" lang="en-US" sz="1200" b="1" i="0" u="none" strike="noStrike" kern="1200" cap="none" spc="0" normalizeH="0" baseline="0" noProof="0" dirty="0">
                <a:ln>
                  <a:noFill/>
                </a:ln>
                <a:solidFill>
                  <a:prstClr val="white"/>
                </a:solidFill>
                <a:effectLst/>
                <a:uLnTx/>
                <a:uFillTx/>
                <a:latin typeface="Arial"/>
                <a:ea typeface="+mn-ea"/>
                <a:cs typeface="+mn-cs"/>
              </a:rPr>
              <a:t> </a:t>
            </a:r>
            <a:r>
              <a:rPr kumimoji="0" lang="en-US" sz="1200" b="0" i="0" u="none" strike="noStrike" kern="1200" cap="none" spc="0" normalizeH="0" baseline="0" noProof="0" dirty="0">
                <a:ln>
                  <a:noFill/>
                </a:ln>
                <a:solidFill>
                  <a:prstClr val="white"/>
                </a:solidFill>
                <a:effectLst/>
                <a:uLnTx/>
                <a:uFillTx/>
                <a:latin typeface="Arial"/>
                <a:ea typeface="+mn-ea"/>
                <a:cs typeface="+mn-cs"/>
              </a:rPr>
              <a:t>and an </a:t>
            </a:r>
            <a:r>
              <a:rPr kumimoji="0" lang="en-US" sz="1200" b="1" i="0" u="none" strike="noStrike" kern="1200" cap="none" spc="0" normalizeH="0" baseline="0" noProof="0" dirty="0">
                <a:ln>
                  <a:noFill/>
                </a:ln>
                <a:solidFill>
                  <a:prstClr val="white"/>
                </a:solidFill>
                <a:effectLst/>
                <a:uLnTx/>
                <a:uFillTx/>
                <a:latin typeface="Arial"/>
                <a:ea typeface="+mn-ea"/>
                <a:cs typeface="+mn-cs"/>
              </a:rPr>
              <a:t>overall Market Share </a:t>
            </a:r>
            <a:r>
              <a:rPr kumimoji="0" lang="en-US" sz="1200" b="0" i="0" u="none" strike="noStrike" kern="1200" cap="none" spc="0" normalizeH="0" baseline="0" noProof="0" dirty="0">
                <a:ln>
                  <a:noFill/>
                </a:ln>
                <a:solidFill>
                  <a:prstClr val="white"/>
                </a:solidFill>
                <a:effectLst/>
                <a:uLnTx/>
                <a:uFillTx/>
                <a:latin typeface="Arial"/>
                <a:ea typeface="+mn-ea"/>
                <a:cs typeface="+mn-cs"/>
              </a:rPr>
              <a:t>of</a:t>
            </a:r>
            <a:r>
              <a:rPr kumimoji="0" lang="en-US" sz="1200" b="1" i="0" u="none" strike="noStrike" kern="1200" cap="none" spc="0" normalizeH="0" baseline="0" noProof="0" dirty="0">
                <a:ln>
                  <a:noFill/>
                </a:ln>
                <a:solidFill>
                  <a:prstClr val="white"/>
                </a:solidFill>
                <a:effectLst/>
                <a:uLnTx/>
                <a:uFillTx/>
                <a:latin typeface="Arial"/>
                <a:ea typeface="+mn-ea"/>
                <a:cs typeface="+mn-cs"/>
              </a:rPr>
              <a:t> </a:t>
            </a:r>
            <a:r>
              <a:rPr kumimoji="0" lang="en-US" sz="1200" b="1" i="0" u="sng" strike="noStrike" kern="1200" cap="none" spc="0" normalizeH="0" baseline="0" noProof="0" dirty="0">
                <a:ln>
                  <a:noFill/>
                </a:ln>
                <a:solidFill>
                  <a:prstClr val="white"/>
                </a:solidFill>
                <a:effectLst/>
                <a:uLnTx/>
                <a:uFillTx/>
                <a:latin typeface="Arial"/>
                <a:ea typeface="+mn-ea"/>
                <a:cs typeface="+mn-cs"/>
              </a:rPr>
              <a:t>~4.9%</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97" name="TextBox 96">
            <a:extLst>
              <a:ext uri="{FF2B5EF4-FFF2-40B4-BE49-F238E27FC236}">
                <a16:creationId xmlns:a16="http://schemas.microsoft.com/office/drawing/2014/main" id="{1C1F83AA-9B3F-1357-4D58-13DFCE442188}"/>
              </a:ext>
            </a:extLst>
          </p:cNvPr>
          <p:cNvSpPr txBox="1"/>
          <p:nvPr/>
        </p:nvSpPr>
        <p:spPr>
          <a:xfrm>
            <a:off x="3820974" y="1282007"/>
            <a:ext cx="130584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mn-cs"/>
              </a:rPr>
              <a:t>Fund Products</a:t>
            </a:r>
            <a:endParaRPr kumimoji="0" lang="en-IN" sz="1200" b="1" i="0" u="none" strike="noStrike" kern="1200" cap="none" spc="0" normalizeH="0" baseline="0" noProof="0" dirty="0">
              <a:ln>
                <a:noFill/>
              </a:ln>
              <a:solidFill>
                <a:prstClr val="white"/>
              </a:solidFill>
              <a:effectLst/>
              <a:uLnTx/>
              <a:uFillTx/>
              <a:latin typeface="Arial"/>
              <a:ea typeface="+mn-ea"/>
              <a:cs typeface="+mn-cs"/>
            </a:endParaRPr>
          </a:p>
        </p:txBody>
      </p:sp>
      <p:sp>
        <p:nvSpPr>
          <p:cNvPr id="98" name="TextBox 97">
            <a:extLst>
              <a:ext uri="{FF2B5EF4-FFF2-40B4-BE49-F238E27FC236}">
                <a16:creationId xmlns:a16="http://schemas.microsoft.com/office/drawing/2014/main" id="{E3964E16-D11E-2529-459D-96ACB4A1CD15}"/>
              </a:ext>
            </a:extLst>
          </p:cNvPr>
          <p:cNvSpPr txBox="1"/>
          <p:nvPr/>
        </p:nvSpPr>
        <p:spPr>
          <a:xfrm>
            <a:off x="7870593" y="1282007"/>
            <a:ext cx="130584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mn-cs"/>
              </a:rPr>
              <a:t>Brokers</a:t>
            </a:r>
            <a:endParaRPr kumimoji="0" lang="en-IN" sz="1200" b="1" i="0" u="none" strike="noStrike" kern="1200" cap="none" spc="0" normalizeH="0" baseline="0" noProof="0" dirty="0">
              <a:ln>
                <a:noFill/>
              </a:ln>
              <a:solidFill>
                <a:prstClr val="white"/>
              </a:solidFill>
              <a:effectLst/>
              <a:uLnTx/>
              <a:uFillTx/>
              <a:latin typeface="Arial"/>
              <a:ea typeface="+mn-ea"/>
              <a:cs typeface="+mn-cs"/>
            </a:endParaRPr>
          </a:p>
        </p:txBody>
      </p:sp>
      <p:sp>
        <p:nvSpPr>
          <p:cNvPr id="99" name="TextBox 98">
            <a:extLst>
              <a:ext uri="{FF2B5EF4-FFF2-40B4-BE49-F238E27FC236}">
                <a16:creationId xmlns:a16="http://schemas.microsoft.com/office/drawing/2014/main" id="{C0EADD04-9511-2187-9C6E-9D15A5468FD2}"/>
              </a:ext>
            </a:extLst>
          </p:cNvPr>
          <p:cNvSpPr txBox="1"/>
          <p:nvPr/>
        </p:nvSpPr>
        <p:spPr>
          <a:xfrm>
            <a:off x="10520709" y="1343622"/>
            <a:ext cx="147752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mn-cs"/>
              </a:rPr>
              <a:t>Engagement Rate</a:t>
            </a:r>
            <a:endParaRPr kumimoji="0" lang="en-IN" sz="1200" b="1" i="0" u="none" strike="noStrike" kern="1200" cap="none" spc="0" normalizeH="0" baseline="0" noProof="0" dirty="0">
              <a:ln>
                <a:noFill/>
              </a:ln>
              <a:solidFill>
                <a:prstClr val="white"/>
              </a:solidFill>
              <a:effectLst/>
              <a:uLnTx/>
              <a:uFillTx/>
              <a:latin typeface="Arial"/>
              <a:ea typeface="+mn-ea"/>
              <a:cs typeface="+mn-cs"/>
            </a:endParaRPr>
          </a:p>
        </p:txBody>
      </p:sp>
      <p:pic>
        <p:nvPicPr>
          <p:cNvPr id="5" name="Object 1" descr="preencoded.png">
            <a:extLst>
              <a:ext uri="{FF2B5EF4-FFF2-40B4-BE49-F238E27FC236}">
                <a16:creationId xmlns:a16="http://schemas.microsoft.com/office/drawing/2014/main" id="{234E8782-89BD-141C-9B21-91BE13A963B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696645" y="0"/>
            <a:ext cx="56956" cy="540000"/>
          </a:xfrm>
          <a:prstGeom prst="rect">
            <a:avLst/>
          </a:prstGeom>
        </p:spPr>
      </p:pic>
      <p:pic>
        <p:nvPicPr>
          <p:cNvPr id="7" name="Object 3" descr="preencoded.png">
            <a:extLst>
              <a:ext uri="{FF2B5EF4-FFF2-40B4-BE49-F238E27FC236}">
                <a16:creationId xmlns:a16="http://schemas.microsoft.com/office/drawing/2014/main" id="{AC619D2E-FF20-8643-60EC-772090328DDB}"/>
              </a:ext>
            </a:extLst>
          </p:cNvPr>
          <p:cNvPicPr>
            <a:picLocks noChangeAspect="1"/>
          </p:cNvPicPr>
          <p:nvPr/>
        </p:nvPicPr>
        <p:blipFill>
          <a:blip r:embed="rId27"/>
          <a:srcRect l="19137" r="19137"/>
          <a:stretch/>
        </p:blipFill>
        <p:spPr>
          <a:xfrm>
            <a:off x="0" y="0"/>
            <a:ext cx="2696645" cy="6865808"/>
          </a:xfrm>
          <a:prstGeom prst="rect">
            <a:avLst/>
          </a:prstGeom>
        </p:spPr>
      </p:pic>
    </p:spTree>
    <p:extLst>
      <p:ext uri="{BB962C8B-B14F-4D97-AF65-F5344CB8AC3E}">
        <p14:creationId xmlns:p14="http://schemas.microsoft.com/office/powerpoint/2010/main" val="2351882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C7E76-EDAA-D910-C767-5C039E3493E8}"/>
              </a:ext>
            </a:extLst>
          </p:cNvPr>
          <p:cNvSpPr>
            <a:spLocks noGrp="1"/>
          </p:cNvSpPr>
          <p:nvPr>
            <p:ph type="title"/>
          </p:nvPr>
        </p:nvSpPr>
        <p:spPr>
          <a:xfrm>
            <a:off x="3226292" y="74435"/>
            <a:ext cx="7083641" cy="441952"/>
          </a:xfrm>
        </p:spPr>
        <p:txBody>
          <a:bodyPr>
            <a:noAutofit/>
          </a:bodyPr>
          <a:lstStyle/>
          <a:p>
            <a:r>
              <a:rPr lang="en-US" sz="3200" b="1" dirty="0">
                <a:solidFill>
                  <a:srgbClr val="004F98"/>
                </a:solidFill>
                <a:latin typeface="Arial" panose="020B0604020202020204" pitchFamily="34" charset="0"/>
                <a:cs typeface="Arial" panose="020B0604020202020204" pitchFamily="34" charset="0"/>
              </a:rPr>
              <a:t>OTHER ASPECTS</a:t>
            </a:r>
            <a:endParaRPr lang="en-IN" sz="3200" b="1" dirty="0">
              <a:solidFill>
                <a:srgbClr val="004F98"/>
              </a:solidFill>
              <a:latin typeface="Arial" panose="020B0604020202020204" pitchFamily="34" charset="0"/>
              <a:cs typeface="Arial" panose="020B0604020202020204" pitchFamily="34" charset="0"/>
            </a:endParaRPr>
          </a:p>
        </p:txBody>
      </p:sp>
      <p:pic>
        <p:nvPicPr>
          <p:cNvPr id="4" name="Object 3" descr="preencoded.png">
            <a:extLst>
              <a:ext uri="{FF2B5EF4-FFF2-40B4-BE49-F238E27FC236}">
                <a16:creationId xmlns:a16="http://schemas.microsoft.com/office/drawing/2014/main" id="{DE0CA264-D494-9E2D-1F44-900A75DAA897}"/>
              </a:ext>
            </a:extLst>
          </p:cNvPr>
          <p:cNvPicPr>
            <a:picLocks noChangeAspect="1"/>
          </p:cNvPicPr>
          <p:nvPr/>
        </p:nvPicPr>
        <p:blipFill>
          <a:blip r:embed="rId2"/>
          <a:srcRect l="25452" r="25452"/>
          <a:stretch/>
        </p:blipFill>
        <p:spPr>
          <a:xfrm>
            <a:off x="0" y="0"/>
            <a:ext cx="2769833" cy="6865808"/>
          </a:xfrm>
          <a:prstGeom prst="rect">
            <a:avLst/>
          </a:prstGeom>
        </p:spPr>
      </p:pic>
      <p:sp>
        <p:nvSpPr>
          <p:cNvPr id="6" name="Content Placeholder 5">
            <a:extLst>
              <a:ext uri="{FF2B5EF4-FFF2-40B4-BE49-F238E27FC236}">
                <a16:creationId xmlns:a16="http://schemas.microsoft.com/office/drawing/2014/main" id="{80648D53-A1A0-F03F-C26F-80CECE697CF0}"/>
              </a:ext>
            </a:extLst>
          </p:cNvPr>
          <p:cNvSpPr>
            <a:spLocks noGrp="1"/>
          </p:cNvSpPr>
          <p:nvPr>
            <p:ph idx="1"/>
          </p:nvPr>
        </p:nvSpPr>
        <p:spPr>
          <a:xfrm>
            <a:off x="3400148" y="805324"/>
            <a:ext cx="8478173" cy="1955631"/>
          </a:xfrm>
          <a:ln w="38100">
            <a:solidFill>
              <a:srgbClr val="004F98"/>
            </a:solidFill>
          </a:ln>
        </p:spPr>
        <p:txBody>
          <a:bodyPr vert="horz" lIns="91440" tIns="45720" rIns="91440" bIns="45720" rtlCol="0" anchor="t">
            <a:noAutofit/>
          </a:bodyPr>
          <a:lstStyle/>
          <a:p>
            <a:pPr fontAlgn="t">
              <a:spcBef>
                <a:spcPts val="0"/>
              </a:spcBef>
            </a:pPr>
            <a:endParaRPr lang="en-US" sz="1400" dirty="0">
              <a:latin typeface="Arial" panose="020B0604020202020204" pitchFamily="34" charset="0"/>
              <a:cs typeface="Arial" panose="020B0604020202020204" pitchFamily="34" charset="0"/>
            </a:endParaRPr>
          </a:p>
          <a:p>
            <a:pPr fontAlgn="t">
              <a:spcBef>
                <a:spcPts val="0"/>
              </a:spcBef>
            </a:pPr>
            <a:r>
              <a:rPr lang="en-US" sz="1400" dirty="0">
                <a:latin typeface="Arial" panose="020B0604020202020204" pitchFamily="34" charset="0"/>
                <a:cs typeface="Arial" panose="020B0604020202020204" pitchFamily="34" charset="0"/>
              </a:rPr>
              <a:t>After contemplating all the segments of analysis we found that there is no strong correlation between the Engagement rates and the Firm Sales.</a:t>
            </a:r>
            <a:br>
              <a:rPr lang="en-US" sz="1400" dirty="0">
                <a:latin typeface="Arial" panose="020B0604020202020204" pitchFamily="34" charset="0"/>
                <a:cs typeface="Arial" panose="020B0604020202020204" pitchFamily="34" charset="0"/>
              </a:rPr>
            </a:br>
            <a:endParaRPr lang="en-US" sz="1400" dirty="0">
              <a:latin typeface="Arial" panose="020B0604020202020204" pitchFamily="34" charset="0"/>
              <a:cs typeface="Arial" panose="020B0604020202020204" pitchFamily="34" charset="0"/>
            </a:endParaRPr>
          </a:p>
          <a:p>
            <a:pPr fontAlgn="t">
              <a:spcBef>
                <a:spcPts val="0"/>
              </a:spcBef>
            </a:pPr>
            <a:r>
              <a:rPr lang="en-US" sz="1400" dirty="0">
                <a:latin typeface="Arial" panose="020B0604020202020204" pitchFamily="34" charset="0"/>
                <a:cs typeface="Arial" panose="020B0604020202020204" pitchFamily="34" charset="0"/>
              </a:rPr>
              <a:t>Certain set of Brokers were the Firm maintained High Engagement Rates didn’t assure a higher Market Share.</a:t>
            </a:r>
          </a:p>
          <a:p>
            <a:pPr fontAlgn="t">
              <a:spcBef>
                <a:spcPts val="0"/>
              </a:spcBef>
            </a:pPr>
            <a:r>
              <a:rPr lang="en-US" sz="1400" dirty="0">
                <a:latin typeface="Arial" panose="020B0604020202020204" pitchFamily="34" charset="0"/>
                <a:cs typeface="Arial" panose="020B0604020202020204" pitchFamily="34" charset="0"/>
              </a:rPr>
              <a:t>Wireless Sales Channel had the lowest Market Share despite having a higher Call/Meet Rate %. </a:t>
            </a:r>
          </a:p>
          <a:p>
            <a:pPr fontAlgn="t">
              <a:spcBef>
                <a:spcPts val="0"/>
              </a:spcBef>
            </a:pPr>
            <a:endParaRPr lang="en-US" sz="1400" dirty="0">
              <a:latin typeface="Arial" panose="020B0604020202020204" pitchFamily="34" charset="0"/>
              <a:cs typeface="Arial" panose="020B0604020202020204" pitchFamily="34" charset="0"/>
            </a:endParaRPr>
          </a:p>
          <a:p>
            <a:pPr fontAlgn="t">
              <a:spcBef>
                <a:spcPts val="0"/>
              </a:spcBef>
            </a:pPr>
            <a:r>
              <a:rPr lang="en-US" sz="1400" dirty="0">
                <a:latin typeface="Arial" panose="020B0604020202020204" pitchFamily="34" charset="0"/>
                <a:cs typeface="Arial" panose="020B0604020202020204" pitchFamily="34" charset="0"/>
              </a:rPr>
              <a:t>Maybe we need to investigate more data points to understand the underlying cause.</a:t>
            </a:r>
          </a:p>
          <a:p>
            <a:pPr marL="283464" indent="-283464" fontAlgn="t">
              <a:spcBef>
                <a:spcPts val="0"/>
              </a:spcBef>
            </a:pPr>
            <a:endParaRPr lang="en-US" sz="1400" dirty="0">
              <a:latin typeface="Arial" panose="020B0604020202020204" pitchFamily="34" charset="0"/>
              <a:cs typeface="Arial" panose="020B0604020202020204" pitchFamily="34" charset="0"/>
            </a:endParaRPr>
          </a:p>
          <a:p>
            <a:pPr marL="283464" indent="-283464" fontAlgn="t">
              <a:spcBef>
                <a:spcPts val="0"/>
              </a:spcBef>
            </a:pPr>
            <a:endParaRPr lang="en-US" sz="1400" dirty="0">
              <a:latin typeface="Arial" panose="020B0604020202020204" pitchFamily="34" charset="0"/>
              <a:cs typeface="Arial" panose="020B0604020202020204" pitchFamily="34" charset="0"/>
            </a:endParaRPr>
          </a:p>
          <a:p>
            <a:pPr marL="283464" indent="-283464" fontAlgn="t">
              <a:spcBef>
                <a:spcPts val="0"/>
              </a:spcBef>
            </a:pPr>
            <a:endParaRPr lang="en-IN" sz="1400" dirty="0">
              <a:latin typeface="Arial" panose="020B0604020202020204" pitchFamily="34" charset="0"/>
              <a:cs typeface="Arial" panose="020B0604020202020204" pitchFamily="34" charset="0"/>
            </a:endParaRPr>
          </a:p>
        </p:txBody>
      </p:sp>
      <p:sp>
        <p:nvSpPr>
          <p:cNvPr id="9" name="Content Placeholder 5">
            <a:extLst>
              <a:ext uri="{FF2B5EF4-FFF2-40B4-BE49-F238E27FC236}">
                <a16:creationId xmlns:a16="http://schemas.microsoft.com/office/drawing/2014/main" id="{A5DBF39A-2FED-5959-4B9B-D0AC6D4C329C}"/>
              </a:ext>
            </a:extLst>
          </p:cNvPr>
          <p:cNvSpPr txBox="1">
            <a:spLocks/>
          </p:cNvSpPr>
          <p:nvPr/>
        </p:nvSpPr>
        <p:spPr>
          <a:xfrm>
            <a:off x="3400147" y="3123874"/>
            <a:ext cx="8549195" cy="1422971"/>
          </a:xfrm>
          <a:prstGeom prst="rect">
            <a:avLst/>
          </a:prstGeom>
          <a:ln w="38100">
            <a:solidFill>
              <a:srgbClr val="004F98"/>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64" indent="-283464" fontAlgn="t">
              <a:spcBef>
                <a:spcPts val="0"/>
              </a:spcBef>
            </a:pPr>
            <a:endParaRPr lang="en-US" sz="1400" dirty="0">
              <a:latin typeface="Arial" panose="020B0604020202020204" pitchFamily="34" charset="0"/>
              <a:cs typeface="Arial" panose="020B0604020202020204" pitchFamily="34" charset="0"/>
            </a:endParaRPr>
          </a:p>
          <a:p>
            <a:pPr marL="283464" indent="-283464" fontAlgn="t">
              <a:spcBef>
                <a:spcPts val="0"/>
              </a:spcBef>
            </a:pPr>
            <a:r>
              <a:rPr lang="en-US" sz="1400" dirty="0">
                <a:latin typeface="Arial" panose="020B0604020202020204" pitchFamily="34" charset="0"/>
                <a:cs typeface="Arial" panose="020B0604020202020204" pitchFamily="34" charset="0"/>
              </a:rPr>
              <a:t>Requirements of additional Data points like date of sales transaction, formation years of these Brokers, years since these Brokers and the sales agent are associated with our Firm; will immensely help us to carry retrospective analysis. This will help us segregate the Top performing Agents, Brokers or Fund Categories and target the areas where the business is declining.</a:t>
            </a:r>
          </a:p>
          <a:p>
            <a:pPr marL="283464" indent="-283464" fontAlgn="t">
              <a:spcBef>
                <a:spcPts val="0"/>
              </a:spcBef>
            </a:pPr>
            <a:endParaRPr lang="en-US" sz="1400" dirty="0">
              <a:solidFill>
                <a:srgbClr val="000000"/>
              </a:solidFill>
              <a:latin typeface="Arial" panose="020B0604020202020204" pitchFamily="34" charset="0"/>
              <a:cs typeface="Arial" panose="020B0604020202020204" pitchFamily="34" charset="0"/>
            </a:endParaRPr>
          </a:p>
          <a:p>
            <a:pPr marL="283464" indent="-283464" fontAlgn="t">
              <a:spcBef>
                <a:spcPts val="0"/>
              </a:spcBef>
            </a:pPr>
            <a:endParaRPr lang="en-US" sz="1400" dirty="0">
              <a:solidFill>
                <a:srgbClr val="000000"/>
              </a:solidFill>
              <a:latin typeface="Arial" panose="020B0604020202020204" pitchFamily="34" charset="0"/>
              <a:cs typeface="Arial" panose="020B0604020202020204" pitchFamily="34" charset="0"/>
            </a:endParaRPr>
          </a:p>
          <a:p>
            <a:pPr marL="283464" indent="-283464" fontAlgn="t">
              <a:spcBef>
                <a:spcPts val="0"/>
              </a:spcBef>
            </a:pPr>
            <a:endParaRPr lang="en-IN" sz="1800" dirty="0">
              <a:latin typeface="Arial" panose="020B0604020202020204" pitchFamily="34" charset="0"/>
            </a:endParaRPr>
          </a:p>
        </p:txBody>
      </p:sp>
      <p:sp>
        <p:nvSpPr>
          <p:cNvPr id="13" name="Content Placeholder 5">
            <a:extLst>
              <a:ext uri="{FF2B5EF4-FFF2-40B4-BE49-F238E27FC236}">
                <a16:creationId xmlns:a16="http://schemas.microsoft.com/office/drawing/2014/main" id="{74E96B6A-4645-C623-E281-EAE6FD2F8EA0}"/>
              </a:ext>
            </a:extLst>
          </p:cNvPr>
          <p:cNvSpPr txBox="1">
            <a:spLocks/>
          </p:cNvSpPr>
          <p:nvPr/>
        </p:nvSpPr>
        <p:spPr>
          <a:xfrm>
            <a:off x="3400147" y="4909764"/>
            <a:ext cx="8549196" cy="1422971"/>
          </a:xfrm>
          <a:prstGeom prst="rect">
            <a:avLst/>
          </a:prstGeom>
          <a:ln w="38100">
            <a:solidFill>
              <a:srgbClr val="004F98"/>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64" indent="-283464" fontAlgn="t">
              <a:spcBef>
                <a:spcPts val="0"/>
              </a:spcBef>
            </a:pPr>
            <a:endParaRPr lang="en-US" sz="1400" dirty="0">
              <a:latin typeface="Arial" panose="020B0604020202020204" pitchFamily="34" charset="0"/>
              <a:cs typeface="Arial" panose="020B0604020202020204" pitchFamily="34" charset="0"/>
            </a:endParaRPr>
          </a:p>
          <a:p>
            <a:pPr marL="283464" indent="-283464" fontAlgn="t">
              <a:spcBef>
                <a:spcPts val="0"/>
              </a:spcBef>
            </a:pPr>
            <a:r>
              <a:rPr lang="en-US" sz="1400" dirty="0">
                <a:latin typeface="Arial" panose="020B0604020202020204" pitchFamily="34" charset="0"/>
                <a:cs typeface="Arial" panose="020B0604020202020204" pitchFamily="34" charset="0"/>
              </a:rPr>
              <a:t>We also found brokers that had higher Email Click Rates or Event Rate which eventually means they were ready or interested to buy the Firm’s Mutual Fund product but didn’t buy. Here, we need to understand whether the product features that the Firm offers are different from the competitor’s or if there any Sales Incentivization issues, TAT (Turn around Time) issues in operational transactions or any other anonymous gaps.  </a:t>
            </a:r>
          </a:p>
          <a:p>
            <a:pPr marL="283464" indent="-283464" fontAlgn="t">
              <a:spcBef>
                <a:spcPts val="0"/>
              </a:spcBef>
            </a:pPr>
            <a:endParaRPr lang="en-US" sz="1400" dirty="0">
              <a:latin typeface="Arial" panose="020B0604020202020204" pitchFamily="34" charset="0"/>
              <a:cs typeface="Arial" panose="020B0604020202020204" pitchFamily="34" charset="0"/>
            </a:endParaRPr>
          </a:p>
          <a:p>
            <a:pPr marL="283464" indent="-283464" fontAlgn="t">
              <a:spcBef>
                <a:spcPts val="0"/>
              </a:spcBef>
            </a:pPr>
            <a:endParaRPr lang="en-US" sz="1400" dirty="0">
              <a:solidFill>
                <a:srgbClr val="000000"/>
              </a:solidFill>
              <a:latin typeface="Arial" panose="020B0604020202020204" pitchFamily="34" charset="0"/>
              <a:cs typeface="Arial" panose="020B0604020202020204" pitchFamily="34" charset="0"/>
            </a:endParaRPr>
          </a:p>
          <a:p>
            <a:pPr marL="283464" indent="-283464" fontAlgn="t">
              <a:spcBef>
                <a:spcPts val="0"/>
              </a:spcBef>
            </a:pPr>
            <a:endParaRPr lang="en-US" sz="1400" dirty="0">
              <a:solidFill>
                <a:srgbClr val="000000"/>
              </a:solidFill>
              <a:latin typeface="Arial" panose="020B0604020202020204" pitchFamily="34" charset="0"/>
              <a:cs typeface="Arial" panose="020B0604020202020204" pitchFamily="34" charset="0"/>
            </a:endParaRPr>
          </a:p>
          <a:p>
            <a:pPr marL="283464" indent="-283464" fontAlgn="t">
              <a:spcBef>
                <a:spcPts val="0"/>
              </a:spcBef>
            </a:pPr>
            <a:endParaRPr lang="en-IN" sz="1800" dirty="0">
              <a:latin typeface="Arial" panose="020B0604020202020204" pitchFamily="34" charset="0"/>
            </a:endParaRPr>
          </a:p>
        </p:txBody>
      </p:sp>
      <p:pic>
        <p:nvPicPr>
          <p:cNvPr id="3" name="Object 1" descr="preencoded.png">
            <a:extLst>
              <a:ext uri="{FF2B5EF4-FFF2-40B4-BE49-F238E27FC236}">
                <a16:creationId xmlns:a16="http://schemas.microsoft.com/office/drawing/2014/main" id="{501F0B1C-AACF-C2D1-3E92-B22A429757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69833" y="-29698"/>
            <a:ext cx="45719" cy="650217"/>
          </a:xfrm>
          <a:prstGeom prst="rect">
            <a:avLst/>
          </a:prstGeom>
        </p:spPr>
      </p:pic>
    </p:spTree>
    <p:extLst>
      <p:ext uri="{BB962C8B-B14F-4D97-AF65-F5344CB8AC3E}">
        <p14:creationId xmlns:p14="http://schemas.microsoft.com/office/powerpoint/2010/main" val="85349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4F98"/>
        </a:solidFill>
        <a:effectLst/>
      </p:bgPr>
    </p:bg>
    <p:spTree>
      <p:nvGrpSpPr>
        <p:cNvPr id="1" name=""/>
        <p:cNvGrpSpPr/>
        <p:nvPr/>
      </p:nvGrpSpPr>
      <p:grpSpPr>
        <a:xfrm>
          <a:off x="0" y="0"/>
          <a:ext cx="0" cy="0"/>
          <a:chOff x="0" y="0"/>
          <a:chExt cx="0" cy="0"/>
        </a:xfrm>
      </p:grpSpPr>
      <p:sp>
        <p:nvSpPr>
          <p:cNvPr id="2" name="Object 1"/>
          <p:cNvSpPr/>
          <p:nvPr/>
        </p:nvSpPr>
        <p:spPr>
          <a:xfrm>
            <a:off x="3448080" y="96832"/>
            <a:ext cx="8573120" cy="507079"/>
          </a:xfrm>
          <a:prstGeom prst="rect">
            <a:avLst/>
          </a:prstGeom>
          <a:noFill/>
        </p:spPr>
        <p:txBody>
          <a:bodyPr wrap="square" lIns="0" tIns="0" rIns="0" bIns="0" rtlCol="0" anchor="t"/>
          <a:lstStyle/>
          <a:p>
            <a:pPr marL="0" marR="0" lvl="0" indent="0" algn="l" defTabSz="914400" rtl="0" eaLnBrk="1" fontAlgn="auto" latinLnBrk="0" hangingPunct="1">
              <a:lnSpc>
                <a:spcPts val="3994"/>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rial"/>
                <a:ea typeface="Playfair Display" pitchFamily="34" charset="-122"/>
                <a:cs typeface="Playfair Display" pitchFamily="34" charset="-120"/>
              </a:rPr>
              <a:t>SUMMARY</a:t>
            </a: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pic>
        <p:nvPicPr>
          <p:cNvPr id="3" name="Object 2" descr="preencoded.png"/>
          <p:cNvPicPr>
            <a:picLocks noChangeAspect="1"/>
          </p:cNvPicPr>
          <p:nvPr/>
        </p:nvPicPr>
        <p:blipFill>
          <a:blip r:embed="rId3"/>
          <a:srcRect l="20994" r="20624" b="4658"/>
          <a:stretch/>
        </p:blipFill>
        <p:spPr>
          <a:xfrm>
            <a:off x="0" y="0"/>
            <a:ext cx="3003028" cy="6865808"/>
          </a:xfrm>
          <a:prstGeom prst="rect">
            <a:avLst/>
          </a:prstGeom>
        </p:spPr>
      </p:pic>
      <p:sp>
        <p:nvSpPr>
          <p:cNvPr id="7" name="Object 6"/>
          <p:cNvSpPr/>
          <p:nvPr/>
        </p:nvSpPr>
        <p:spPr>
          <a:xfrm>
            <a:off x="6280849" y="1004565"/>
            <a:ext cx="2620760" cy="2424435"/>
          </a:xfrm>
          <a:prstGeom prst="rect">
            <a:avLst/>
          </a:prstGeom>
          <a:solidFill>
            <a:srgbClr val="FFFFFF">
              <a:alpha val="30000"/>
            </a:srgbClr>
          </a:solidFill>
        </p:spPr>
      </p:sp>
      <p:sp>
        <p:nvSpPr>
          <p:cNvPr id="8" name="Object 7"/>
          <p:cNvSpPr/>
          <p:nvPr/>
        </p:nvSpPr>
        <p:spPr>
          <a:xfrm>
            <a:off x="6411693" y="1139421"/>
            <a:ext cx="2359074" cy="183310"/>
          </a:xfrm>
          <a:prstGeom prst="rect">
            <a:avLst/>
          </a:prstGeom>
          <a:noFill/>
        </p:spPr>
        <p:txBody>
          <a:bodyPr wrap="square" lIns="0" tIns="0" rIns="0" bIns="0" rtlCol="0" anchor="t"/>
          <a:lstStyle/>
          <a:p>
            <a:pPr marL="0" marR="0" lvl="0" indent="0" algn="l" defTabSz="914400" rtl="0" eaLnBrk="1" fontAlgn="auto" latinLnBrk="0" hangingPunct="1">
              <a:lnSpc>
                <a:spcPts val="1445"/>
              </a:lnSpc>
              <a:spcBef>
                <a:spcPts val="0"/>
              </a:spcBef>
              <a:spcAft>
                <a:spcPts val="0"/>
              </a:spcAft>
              <a:buClrTx/>
              <a:buSzTx/>
              <a:buFontTx/>
              <a:buNone/>
              <a:tabLst/>
              <a:defRPr/>
            </a:pPr>
            <a:r>
              <a:rPr kumimoji="0" lang="en-US" sz="1400" b="1" i="0" u="none" strike="noStrike" kern="0" cap="none" spc="107" normalizeH="0" baseline="0" noProof="0" dirty="0">
                <a:ln>
                  <a:noFill/>
                </a:ln>
                <a:solidFill>
                  <a:srgbClr val="FFFFFF"/>
                </a:solidFill>
                <a:effectLst/>
                <a:uLnTx/>
                <a:uFillTx/>
                <a:latin typeface="Arial"/>
                <a:ea typeface="Roboto" pitchFamily="34" charset="-122"/>
                <a:cs typeface="Roboto" pitchFamily="34" charset="-120"/>
              </a:rPr>
              <a:t>BROKER ANALYSIS</a:t>
            </a:r>
            <a:endParaRPr kumimoji="0" lang="en-US" sz="2800" b="0" i="0" u="none" strike="noStrike" kern="1200" cap="none" spc="0" normalizeH="0" baseline="0" noProof="0" dirty="0">
              <a:ln>
                <a:noFill/>
              </a:ln>
              <a:solidFill>
                <a:prstClr val="black"/>
              </a:solidFill>
              <a:effectLst/>
              <a:uLnTx/>
              <a:uFillTx/>
              <a:latin typeface="Arial"/>
              <a:ea typeface="+mn-ea"/>
              <a:cs typeface="+mn-cs"/>
            </a:endParaRPr>
          </a:p>
        </p:txBody>
      </p:sp>
      <p:sp>
        <p:nvSpPr>
          <p:cNvPr id="9" name="Object 8"/>
          <p:cNvSpPr/>
          <p:nvPr/>
        </p:nvSpPr>
        <p:spPr>
          <a:xfrm>
            <a:off x="6411693" y="1599346"/>
            <a:ext cx="2359074" cy="1137358"/>
          </a:xfrm>
          <a:prstGeom prst="rect">
            <a:avLst/>
          </a:prstGeom>
          <a:noFill/>
        </p:spPr>
        <p:txBody>
          <a:bodyPr wrap="square" lIns="0" tIns="0" rIns="0" bIns="0" rtlCol="0" anchor="t"/>
          <a:lstStyle/>
          <a:p>
            <a:pPr marL="0" marR="0" lvl="0" indent="0" algn="l" defTabSz="914400" rtl="0" eaLnBrk="1" fontAlgn="auto" latinLnBrk="0" hangingPunct="1">
              <a:lnSpc>
                <a:spcPts val="1792"/>
              </a:lnSpc>
              <a:spcBef>
                <a:spcPts val="510"/>
              </a:spcBef>
              <a:spcAft>
                <a:spcPts val="0"/>
              </a:spcAft>
              <a:buClrTx/>
              <a:buSzTx/>
              <a:buFontTx/>
              <a:buNone/>
              <a:tabLst/>
              <a:defRPr/>
            </a:pPr>
            <a:r>
              <a:rPr kumimoji="0" lang="en-US" sz="1200" b="0" i="0" u="none" strike="noStrike" kern="0" cap="none" spc="35" normalizeH="0" baseline="0" noProof="0" dirty="0">
                <a:ln>
                  <a:noFill/>
                </a:ln>
                <a:solidFill>
                  <a:srgbClr val="FFFFFF">
                    <a:alpha val="80000"/>
                  </a:srgbClr>
                </a:solidFill>
                <a:effectLst/>
                <a:uLnTx/>
                <a:uFillTx/>
                <a:latin typeface="Arial"/>
                <a:ea typeface="Roboto" pitchFamily="34" charset="-122"/>
                <a:cs typeface="Roboto" pitchFamily="34" charset="-120"/>
              </a:rPr>
              <a:t>Improving the Engagement Rates of the Top 5 Brokers with the highest global sales might help the Firm elevate its Market Share %.</a:t>
            </a:r>
            <a:endParaRPr kumimoji="0" lang="en-US" sz="2000" b="0" i="0" u="none" strike="noStrike" kern="1200" cap="none" spc="0" normalizeH="0" baseline="0" noProof="0" dirty="0">
              <a:ln>
                <a:noFill/>
              </a:ln>
              <a:solidFill>
                <a:prstClr val="black"/>
              </a:solidFill>
              <a:effectLst/>
              <a:uLnTx/>
              <a:uFillTx/>
              <a:latin typeface="Arial"/>
              <a:ea typeface="+mn-ea"/>
              <a:cs typeface="+mn-cs"/>
            </a:endParaRPr>
          </a:p>
        </p:txBody>
      </p:sp>
      <p:sp>
        <p:nvSpPr>
          <p:cNvPr id="10" name="Object 9"/>
          <p:cNvSpPr/>
          <p:nvPr/>
        </p:nvSpPr>
        <p:spPr>
          <a:xfrm>
            <a:off x="9092061" y="1004565"/>
            <a:ext cx="2620760" cy="2424435"/>
          </a:xfrm>
          <a:prstGeom prst="rect">
            <a:avLst/>
          </a:prstGeom>
          <a:solidFill>
            <a:srgbClr val="FFFFFF">
              <a:alpha val="30000"/>
            </a:srgbClr>
          </a:solidFill>
        </p:spPr>
      </p:sp>
      <p:sp>
        <p:nvSpPr>
          <p:cNvPr id="11" name="Object 10"/>
          <p:cNvSpPr/>
          <p:nvPr/>
        </p:nvSpPr>
        <p:spPr>
          <a:xfrm>
            <a:off x="9222905" y="1139421"/>
            <a:ext cx="2359074" cy="183310"/>
          </a:xfrm>
          <a:prstGeom prst="rect">
            <a:avLst/>
          </a:prstGeom>
          <a:noFill/>
        </p:spPr>
        <p:txBody>
          <a:bodyPr wrap="square" lIns="0" tIns="0" rIns="0" bIns="0" rtlCol="0" anchor="t"/>
          <a:lstStyle/>
          <a:p>
            <a:pPr marL="0" marR="0" lvl="0" indent="0" algn="l" defTabSz="914400" rtl="0" eaLnBrk="1" fontAlgn="auto" latinLnBrk="0" hangingPunct="1">
              <a:lnSpc>
                <a:spcPts val="1445"/>
              </a:lnSpc>
              <a:spcBef>
                <a:spcPts val="0"/>
              </a:spcBef>
              <a:spcAft>
                <a:spcPts val="0"/>
              </a:spcAft>
              <a:buClrTx/>
              <a:buSzTx/>
              <a:buFontTx/>
              <a:buNone/>
              <a:tabLst/>
              <a:defRPr/>
            </a:pPr>
            <a:r>
              <a:rPr kumimoji="0" lang="en-US" sz="1400" b="1" i="0" u="none" strike="noStrike" kern="0" cap="none" spc="107" normalizeH="0" baseline="0" noProof="0" dirty="0">
                <a:ln>
                  <a:noFill/>
                </a:ln>
                <a:solidFill>
                  <a:srgbClr val="FFFFFF"/>
                </a:solidFill>
                <a:effectLst/>
                <a:uLnTx/>
                <a:uFillTx/>
                <a:latin typeface="Arial"/>
                <a:ea typeface="Roboto" pitchFamily="34" charset="-122"/>
                <a:cs typeface="Roboto" pitchFamily="34" charset="-120"/>
              </a:rPr>
              <a:t>SALES CHANNEL ANALYSIS</a:t>
            </a:r>
            <a:endParaRPr kumimoji="0" lang="en-US" sz="2800" b="0" i="0" u="none" strike="noStrike" kern="1200" cap="none" spc="0" normalizeH="0" baseline="0" noProof="0" dirty="0">
              <a:ln>
                <a:noFill/>
              </a:ln>
              <a:solidFill>
                <a:prstClr val="black"/>
              </a:solidFill>
              <a:effectLst/>
              <a:uLnTx/>
              <a:uFillTx/>
              <a:latin typeface="Arial"/>
              <a:ea typeface="+mn-ea"/>
              <a:cs typeface="+mn-cs"/>
            </a:endParaRPr>
          </a:p>
        </p:txBody>
      </p:sp>
      <p:sp>
        <p:nvSpPr>
          <p:cNvPr id="12" name="Object 11"/>
          <p:cNvSpPr/>
          <p:nvPr/>
        </p:nvSpPr>
        <p:spPr>
          <a:xfrm>
            <a:off x="9222906" y="1599346"/>
            <a:ext cx="2359074" cy="682415"/>
          </a:xfrm>
          <a:prstGeom prst="rect">
            <a:avLst/>
          </a:prstGeom>
          <a:noFill/>
        </p:spPr>
        <p:txBody>
          <a:bodyPr wrap="square" lIns="0" tIns="0" rIns="0" bIns="0" rtlCol="0" anchor="t"/>
          <a:lstStyle/>
          <a:p>
            <a:pPr marL="0" marR="0" lvl="0" indent="0" algn="l" defTabSz="914400" rtl="0" eaLnBrk="1" fontAlgn="auto" latinLnBrk="0" hangingPunct="1">
              <a:lnSpc>
                <a:spcPts val="1792"/>
              </a:lnSpc>
              <a:spcBef>
                <a:spcPts val="510"/>
              </a:spcBef>
              <a:spcAft>
                <a:spcPts val="0"/>
              </a:spcAft>
              <a:buClrTx/>
              <a:buSzTx/>
              <a:buFontTx/>
              <a:buNone/>
              <a:tabLst/>
              <a:defRPr/>
            </a:pPr>
            <a:r>
              <a:rPr kumimoji="0" lang="en-US" sz="1148" b="0" i="0" u="none" strike="noStrike" kern="0" cap="none" spc="35" normalizeH="0" baseline="0" noProof="0" dirty="0">
                <a:ln>
                  <a:noFill/>
                </a:ln>
                <a:solidFill>
                  <a:srgbClr val="FFFFFF">
                    <a:alpha val="80000"/>
                  </a:srgbClr>
                </a:solidFill>
                <a:effectLst/>
                <a:uLnTx/>
                <a:uFillTx/>
                <a:latin typeface="Arial"/>
                <a:ea typeface="Roboto" pitchFamily="34" charset="-122"/>
                <a:cs typeface="Roboto" pitchFamily="34" charset="-120"/>
              </a:rPr>
              <a:t>IBD channel plays a pivotal role in managing sales across the Firm and globe.</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3" name="Object 12"/>
          <p:cNvSpPr/>
          <p:nvPr/>
        </p:nvSpPr>
        <p:spPr>
          <a:xfrm>
            <a:off x="9222905" y="2336326"/>
            <a:ext cx="2359074" cy="454943"/>
          </a:xfrm>
          <a:prstGeom prst="rect">
            <a:avLst/>
          </a:prstGeom>
          <a:noFill/>
        </p:spPr>
        <p:txBody>
          <a:bodyPr wrap="square" lIns="0" tIns="0" rIns="0" bIns="0" rtlCol="0" anchor="t"/>
          <a:lstStyle/>
          <a:p>
            <a:pPr marL="0" marR="0" lvl="0" indent="0" algn="l" defTabSz="914400" rtl="0" eaLnBrk="1" fontAlgn="auto" latinLnBrk="0" hangingPunct="1">
              <a:lnSpc>
                <a:spcPts val="1792"/>
              </a:lnSpc>
              <a:spcBef>
                <a:spcPts val="100"/>
              </a:spcBef>
              <a:spcAft>
                <a:spcPts val="0"/>
              </a:spcAft>
              <a:buClrTx/>
              <a:buSzTx/>
              <a:buFontTx/>
              <a:buNone/>
              <a:tabLst/>
              <a:defRPr/>
            </a:pPr>
            <a:r>
              <a:rPr kumimoji="0" lang="en-US" sz="1200" b="0" i="0" u="none" strike="noStrike" kern="0" cap="none" spc="35" normalizeH="0" baseline="0" noProof="0" dirty="0">
                <a:ln>
                  <a:noFill/>
                </a:ln>
                <a:solidFill>
                  <a:srgbClr val="FFFFFF">
                    <a:alpha val="80000"/>
                  </a:srgbClr>
                </a:solidFill>
                <a:effectLst/>
                <a:uLnTx/>
                <a:uFillTx/>
                <a:latin typeface="Arial"/>
                <a:ea typeface="Roboto" pitchFamily="34" charset="-122"/>
                <a:cs typeface="Roboto" pitchFamily="34" charset="-120"/>
              </a:rPr>
              <a:t>Trust Company Channel had the highest Market Share% and Wireless the least.</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14" name="Object 13"/>
          <p:cNvSpPr/>
          <p:nvPr/>
        </p:nvSpPr>
        <p:spPr>
          <a:xfrm>
            <a:off x="3448080" y="3833396"/>
            <a:ext cx="2620760" cy="2466598"/>
          </a:xfrm>
          <a:prstGeom prst="rect">
            <a:avLst/>
          </a:prstGeom>
          <a:solidFill>
            <a:srgbClr val="FFFFFF">
              <a:alpha val="30000"/>
            </a:srgbClr>
          </a:solidFill>
        </p:spPr>
      </p:sp>
      <p:sp>
        <p:nvSpPr>
          <p:cNvPr id="15" name="Object 14"/>
          <p:cNvSpPr/>
          <p:nvPr/>
        </p:nvSpPr>
        <p:spPr>
          <a:xfrm>
            <a:off x="3578923" y="3968252"/>
            <a:ext cx="2359074" cy="183310"/>
          </a:xfrm>
          <a:prstGeom prst="rect">
            <a:avLst/>
          </a:prstGeom>
          <a:noFill/>
        </p:spPr>
        <p:txBody>
          <a:bodyPr wrap="square" lIns="0" tIns="0" rIns="0" bIns="0" rtlCol="0" anchor="t"/>
          <a:lstStyle/>
          <a:p>
            <a:pPr marL="0" marR="0" lvl="0" indent="0" algn="l" defTabSz="914400" rtl="0" eaLnBrk="1" fontAlgn="auto" latinLnBrk="0" hangingPunct="1">
              <a:lnSpc>
                <a:spcPts val="1445"/>
              </a:lnSpc>
              <a:spcBef>
                <a:spcPts val="0"/>
              </a:spcBef>
              <a:spcAft>
                <a:spcPts val="0"/>
              </a:spcAft>
              <a:buClrTx/>
              <a:buSzTx/>
              <a:buFontTx/>
              <a:buNone/>
              <a:tabLst/>
              <a:defRPr/>
            </a:pPr>
            <a:r>
              <a:rPr kumimoji="0" lang="en-US" sz="1400" b="1" i="0" u="none" strike="noStrike" kern="0" cap="none" spc="107" normalizeH="0" baseline="0" noProof="0" dirty="0">
                <a:ln>
                  <a:noFill/>
                </a:ln>
                <a:solidFill>
                  <a:srgbClr val="FFFFFF"/>
                </a:solidFill>
                <a:effectLst/>
                <a:uLnTx/>
                <a:uFillTx/>
                <a:latin typeface="Arial"/>
                <a:ea typeface="Roboto" pitchFamily="34" charset="-122"/>
                <a:cs typeface="Roboto" pitchFamily="34" charset="-120"/>
              </a:rPr>
              <a:t>FUND CATEGORY ANALYSIS</a:t>
            </a:r>
            <a:endParaRPr kumimoji="0" lang="en-US" sz="2800" b="0" i="0" u="none" strike="noStrike" kern="1200" cap="none" spc="0" normalizeH="0" baseline="0" noProof="0" dirty="0">
              <a:ln>
                <a:noFill/>
              </a:ln>
              <a:solidFill>
                <a:prstClr val="black"/>
              </a:solidFill>
              <a:effectLst/>
              <a:uLnTx/>
              <a:uFillTx/>
              <a:latin typeface="Arial"/>
              <a:ea typeface="+mn-ea"/>
              <a:cs typeface="+mn-cs"/>
            </a:endParaRPr>
          </a:p>
        </p:txBody>
      </p:sp>
      <p:sp>
        <p:nvSpPr>
          <p:cNvPr id="16" name="Object 15"/>
          <p:cNvSpPr/>
          <p:nvPr/>
        </p:nvSpPr>
        <p:spPr>
          <a:xfrm>
            <a:off x="3549118" y="4429312"/>
            <a:ext cx="2359074" cy="1592301"/>
          </a:xfrm>
          <a:prstGeom prst="rect">
            <a:avLst/>
          </a:prstGeom>
          <a:noFill/>
        </p:spPr>
        <p:txBody>
          <a:bodyPr wrap="square" lIns="0" tIns="0" rIns="0" bIns="0" rtlCol="0" anchor="t"/>
          <a:lstStyle/>
          <a:p>
            <a:pPr marL="0" marR="0" lvl="0" indent="0" algn="l" defTabSz="914400" rtl="0" eaLnBrk="1" fontAlgn="auto" latinLnBrk="0" hangingPunct="1">
              <a:lnSpc>
                <a:spcPts val="1792"/>
              </a:lnSpc>
              <a:spcBef>
                <a:spcPts val="510"/>
              </a:spcBef>
              <a:spcAft>
                <a:spcPts val="0"/>
              </a:spcAft>
              <a:buClrTx/>
              <a:buSzTx/>
              <a:buFontTx/>
              <a:buNone/>
              <a:tabLst/>
              <a:defRPr/>
            </a:pPr>
            <a:r>
              <a:rPr kumimoji="0" lang="en-US" sz="1200" b="0" i="0" u="none" strike="noStrike" kern="0" cap="none" spc="35" normalizeH="0" baseline="0" noProof="0" dirty="0">
                <a:ln>
                  <a:noFill/>
                </a:ln>
                <a:solidFill>
                  <a:srgbClr val="FFFFFF">
                    <a:alpha val="80000"/>
                  </a:srgbClr>
                </a:solidFill>
                <a:effectLst/>
                <a:uLnTx/>
                <a:uFillTx/>
                <a:latin typeface="Arial"/>
                <a:ea typeface="Roboto" pitchFamily="34" charset="-122"/>
                <a:cs typeface="Roboto" pitchFamily="34" charset="-120"/>
              </a:rPr>
              <a:t>Ultrashort &amp; Short-Term Bonds had a low Market Share % but significantly contribute toward Global Sales. The firm imperatively needs to focus on these bonds to increase its Sales </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17" name="Object 16"/>
          <p:cNvSpPr/>
          <p:nvPr/>
        </p:nvSpPr>
        <p:spPr>
          <a:xfrm>
            <a:off x="6280849" y="3833395"/>
            <a:ext cx="2620760" cy="2424436"/>
          </a:xfrm>
          <a:prstGeom prst="rect">
            <a:avLst/>
          </a:prstGeom>
          <a:solidFill>
            <a:srgbClr val="FFFFFF">
              <a:alpha val="30000"/>
            </a:srgbClr>
          </a:solidFill>
        </p:spPr>
      </p:sp>
      <p:sp>
        <p:nvSpPr>
          <p:cNvPr id="18" name="Object 17"/>
          <p:cNvSpPr/>
          <p:nvPr/>
        </p:nvSpPr>
        <p:spPr>
          <a:xfrm>
            <a:off x="6411693" y="3968251"/>
            <a:ext cx="2359074" cy="215358"/>
          </a:xfrm>
          <a:prstGeom prst="rect">
            <a:avLst/>
          </a:prstGeom>
          <a:noFill/>
        </p:spPr>
        <p:txBody>
          <a:bodyPr wrap="square" lIns="0" tIns="0" rIns="0" bIns="0" rtlCol="0" anchor="t"/>
          <a:lstStyle/>
          <a:p>
            <a:pPr marL="0" marR="0" lvl="0" indent="0" algn="l" defTabSz="914400" rtl="0" eaLnBrk="1" fontAlgn="auto" latinLnBrk="0" hangingPunct="1">
              <a:lnSpc>
                <a:spcPts val="1445"/>
              </a:lnSpc>
              <a:spcBef>
                <a:spcPts val="0"/>
              </a:spcBef>
              <a:spcAft>
                <a:spcPts val="0"/>
              </a:spcAft>
              <a:buClrTx/>
              <a:buSzTx/>
              <a:buFontTx/>
              <a:buNone/>
              <a:tabLst/>
              <a:defRPr/>
            </a:pPr>
            <a:r>
              <a:rPr kumimoji="0" lang="en-US" sz="1400" b="1" i="0" u="none" strike="noStrike" kern="0" cap="none" spc="107" normalizeH="0" baseline="0" noProof="0" dirty="0">
                <a:ln>
                  <a:noFill/>
                </a:ln>
                <a:solidFill>
                  <a:srgbClr val="FFFFFF"/>
                </a:solidFill>
                <a:effectLst/>
                <a:uLnTx/>
                <a:uFillTx/>
                <a:latin typeface="Arial"/>
                <a:ea typeface="Roboto" pitchFamily="34" charset="-122"/>
                <a:cs typeface="Roboto" pitchFamily="34" charset="-120"/>
              </a:rPr>
              <a:t>UNTAPPED MARKETS</a:t>
            </a:r>
            <a:endParaRPr kumimoji="0" lang="en-US" sz="2800" b="0" i="0" u="none" strike="noStrike" kern="1200" cap="none" spc="0" normalizeH="0" baseline="0" noProof="0" dirty="0">
              <a:ln>
                <a:noFill/>
              </a:ln>
              <a:solidFill>
                <a:prstClr val="black"/>
              </a:solidFill>
              <a:effectLst/>
              <a:uLnTx/>
              <a:uFillTx/>
              <a:latin typeface="Arial"/>
              <a:ea typeface="+mn-ea"/>
              <a:cs typeface="+mn-cs"/>
            </a:endParaRPr>
          </a:p>
        </p:txBody>
      </p:sp>
      <p:sp>
        <p:nvSpPr>
          <p:cNvPr id="19" name="Object 18"/>
          <p:cNvSpPr/>
          <p:nvPr/>
        </p:nvSpPr>
        <p:spPr>
          <a:xfrm>
            <a:off x="6411693" y="4429312"/>
            <a:ext cx="2359074" cy="1336201"/>
          </a:xfrm>
          <a:prstGeom prst="rect">
            <a:avLst/>
          </a:prstGeom>
          <a:noFill/>
        </p:spPr>
        <p:txBody>
          <a:bodyPr wrap="square" lIns="0" tIns="0" rIns="0" bIns="0" rtlCol="0" anchor="t"/>
          <a:lstStyle/>
          <a:p>
            <a:pPr marL="0" marR="0" lvl="0" indent="0" algn="l" defTabSz="914400" rtl="0" eaLnBrk="1" fontAlgn="auto" latinLnBrk="0" hangingPunct="1">
              <a:lnSpc>
                <a:spcPts val="1792"/>
              </a:lnSpc>
              <a:spcBef>
                <a:spcPts val="510"/>
              </a:spcBef>
              <a:spcAft>
                <a:spcPts val="0"/>
              </a:spcAft>
              <a:buClrTx/>
              <a:buSzTx/>
              <a:buFontTx/>
              <a:buNone/>
              <a:tabLst/>
              <a:defRPr/>
            </a:pPr>
            <a:r>
              <a:rPr kumimoji="0" lang="en-US" sz="1200" b="0" i="0" u="none" strike="noStrike" kern="0" cap="none" spc="35" normalizeH="0" baseline="0" noProof="0" dirty="0">
                <a:ln>
                  <a:noFill/>
                </a:ln>
                <a:solidFill>
                  <a:srgbClr val="FFFFFF">
                    <a:alpha val="80000"/>
                  </a:srgbClr>
                </a:solidFill>
                <a:effectLst/>
                <a:uLnTx/>
                <a:uFillTx/>
                <a:latin typeface="Arial"/>
                <a:ea typeface="Roboto" pitchFamily="34" charset="-122"/>
                <a:cs typeface="Roboto" pitchFamily="34" charset="-120"/>
              </a:rPr>
              <a:t>Targeting the untapped markets of Brokers and Fund Categories will help the Firm drive its growth and bolster Market penetration.</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20" name="Object 19"/>
          <p:cNvSpPr/>
          <p:nvPr/>
        </p:nvSpPr>
        <p:spPr>
          <a:xfrm>
            <a:off x="9092061" y="3833395"/>
            <a:ext cx="2620760" cy="2424436"/>
          </a:xfrm>
          <a:prstGeom prst="rect">
            <a:avLst/>
          </a:prstGeom>
          <a:solidFill>
            <a:srgbClr val="FFFFFF">
              <a:alpha val="30000"/>
            </a:srgbClr>
          </a:solidFill>
        </p:spPr>
      </p:sp>
      <p:sp>
        <p:nvSpPr>
          <p:cNvPr id="21" name="Object 20"/>
          <p:cNvSpPr/>
          <p:nvPr/>
        </p:nvSpPr>
        <p:spPr>
          <a:xfrm>
            <a:off x="9222905" y="3968251"/>
            <a:ext cx="2359074" cy="215358"/>
          </a:xfrm>
          <a:prstGeom prst="rect">
            <a:avLst/>
          </a:prstGeom>
          <a:noFill/>
        </p:spPr>
        <p:txBody>
          <a:bodyPr wrap="square" lIns="0" tIns="0" rIns="0" bIns="0" rtlCol="0" anchor="t"/>
          <a:lstStyle/>
          <a:p>
            <a:pPr marL="0" marR="0" lvl="0" indent="0" algn="l" defTabSz="914400" rtl="0" eaLnBrk="1" fontAlgn="auto" latinLnBrk="0" hangingPunct="1">
              <a:lnSpc>
                <a:spcPts val="1445"/>
              </a:lnSpc>
              <a:spcBef>
                <a:spcPts val="0"/>
              </a:spcBef>
              <a:spcAft>
                <a:spcPts val="0"/>
              </a:spcAft>
              <a:buClrTx/>
              <a:buSzTx/>
              <a:buFontTx/>
              <a:buNone/>
              <a:tabLst/>
              <a:defRPr/>
            </a:pPr>
            <a:r>
              <a:rPr kumimoji="0" lang="en-US" sz="1400" b="1" i="0" u="none" strike="noStrike" kern="0" cap="none" spc="107" normalizeH="0" baseline="0" noProof="0" dirty="0">
                <a:ln>
                  <a:noFill/>
                </a:ln>
                <a:solidFill>
                  <a:srgbClr val="FFFFFF"/>
                </a:solidFill>
                <a:effectLst/>
                <a:uLnTx/>
                <a:uFillTx/>
                <a:latin typeface="Arial"/>
                <a:ea typeface="Roboto" pitchFamily="34" charset="-122"/>
                <a:cs typeface="Roboto" pitchFamily="34" charset="-120"/>
              </a:rPr>
              <a:t>OTHER ASPECTS</a:t>
            </a:r>
            <a:endParaRPr kumimoji="0" lang="en-US" sz="2800" b="0" i="0" u="none" strike="noStrike" kern="1200" cap="none" spc="0" normalizeH="0" baseline="0" noProof="0" dirty="0">
              <a:ln>
                <a:noFill/>
              </a:ln>
              <a:solidFill>
                <a:prstClr val="black"/>
              </a:solidFill>
              <a:effectLst/>
              <a:uLnTx/>
              <a:uFillTx/>
              <a:latin typeface="Arial"/>
              <a:ea typeface="+mn-ea"/>
              <a:cs typeface="+mn-cs"/>
            </a:endParaRPr>
          </a:p>
        </p:txBody>
      </p:sp>
      <p:sp>
        <p:nvSpPr>
          <p:cNvPr id="22" name="Object 21"/>
          <p:cNvSpPr/>
          <p:nvPr/>
        </p:nvSpPr>
        <p:spPr>
          <a:xfrm>
            <a:off x="9237375" y="4429312"/>
            <a:ext cx="2359074" cy="1870681"/>
          </a:xfrm>
          <a:prstGeom prst="rect">
            <a:avLst/>
          </a:prstGeom>
          <a:noFill/>
        </p:spPr>
        <p:txBody>
          <a:bodyPr wrap="square" lIns="0" tIns="0" rIns="0" bIns="0" rtlCol="0" anchor="t"/>
          <a:lstStyle/>
          <a:p>
            <a:pPr marL="0" marR="0" lvl="0" indent="0" algn="l" defTabSz="914400" rtl="0" eaLnBrk="1" fontAlgn="auto" latinLnBrk="0" hangingPunct="1">
              <a:lnSpc>
                <a:spcPts val="1792"/>
              </a:lnSpc>
              <a:spcBef>
                <a:spcPts val="510"/>
              </a:spcBef>
              <a:spcAft>
                <a:spcPts val="0"/>
              </a:spcAft>
              <a:buClrTx/>
              <a:buSzTx/>
              <a:buFontTx/>
              <a:buNone/>
              <a:tabLst/>
              <a:defRPr/>
            </a:pPr>
            <a:r>
              <a:rPr kumimoji="0" lang="en-US" sz="1200" b="0" i="0" u="none" strike="noStrike" kern="0" cap="none" spc="35" normalizeH="0" baseline="0" noProof="0" dirty="0">
                <a:ln>
                  <a:noFill/>
                </a:ln>
                <a:solidFill>
                  <a:srgbClr val="FFFFFF">
                    <a:alpha val="80000"/>
                  </a:srgbClr>
                </a:solidFill>
                <a:effectLst/>
                <a:uLnTx/>
                <a:uFillTx/>
                <a:latin typeface="Arial"/>
                <a:ea typeface="Roboto" pitchFamily="34" charset="-122"/>
                <a:cs typeface="Roboto" pitchFamily="34" charset="-120"/>
              </a:rPr>
              <a:t>The analysis ascertains that Engagement Rates aren't the only KPIs that can define Firm Sales. Need to explore more data points to understand the dynamics of </a:t>
            </a:r>
            <a:r>
              <a:rPr lang="en-US" sz="1200" kern="0" spc="35" dirty="0">
                <a:solidFill>
                  <a:srgbClr val="FFFFFF">
                    <a:alpha val="80000"/>
                  </a:srgbClr>
                </a:solidFill>
                <a:latin typeface="Arial"/>
                <a:ea typeface="Roboto" pitchFamily="34" charset="-122"/>
                <a:cs typeface="Roboto" pitchFamily="34" charset="-120"/>
              </a:rPr>
              <a:t>the same</a:t>
            </a:r>
            <a:r>
              <a:rPr kumimoji="0" lang="en-US" sz="1200" b="0" i="0" u="none" strike="noStrike" kern="0" cap="none" spc="35" normalizeH="0" baseline="0" noProof="0" dirty="0">
                <a:ln>
                  <a:noFill/>
                </a:ln>
                <a:solidFill>
                  <a:srgbClr val="FFFFFF">
                    <a:alpha val="80000"/>
                  </a:srgbClr>
                </a:solidFill>
                <a:effectLst/>
                <a:uLnTx/>
                <a:uFillTx/>
                <a:latin typeface="Arial"/>
                <a:ea typeface="Roboto" pitchFamily="34" charset="-122"/>
                <a:cs typeface="Roboto" pitchFamily="34" charset="-120"/>
              </a:rPr>
              <a:t>.</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23" name="Object 13">
            <a:extLst>
              <a:ext uri="{FF2B5EF4-FFF2-40B4-BE49-F238E27FC236}">
                <a16:creationId xmlns:a16="http://schemas.microsoft.com/office/drawing/2014/main" id="{92F96798-FE11-5D25-0FF0-D380D18C46DC}"/>
              </a:ext>
            </a:extLst>
          </p:cNvPr>
          <p:cNvSpPr/>
          <p:nvPr/>
        </p:nvSpPr>
        <p:spPr>
          <a:xfrm>
            <a:off x="3469637" y="1003543"/>
            <a:ext cx="2620760" cy="2425457"/>
          </a:xfrm>
          <a:prstGeom prst="rect">
            <a:avLst/>
          </a:prstGeom>
          <a:solidFill>
            <a:srgbClr val="FFFFFF">
              <a:alpha val="30000"/>
            </a:srgbClr>
          </a:solidFill>
        </p:spPr>
      </p:sp>
      <p:sp>
        <p:nvSpPr>
          <p:cNvPr id="24" name="Object 14">
            <a:extLst>
              <a:ext uri="{FF2B5EF4-FFF2-40B4-BE49-F238E27FC236}">
                <a16:creationId xmlns:a16="http://schemas.microsoft.com/office/drawing/2014/main" id="{A086EC29-4A43-44CF-A797-56E5E137FB9B}"/>
              </a:ext>
            </a:extLst>
          </p:cNvPr>
          <p:cNvSpPr/>
          <p:nvPr/>
        </p:nvSpPr>
        <p:spPr>
          <a:xfrm>
            <a:off x="3600480" y="1138399"/>
            <a:ext cx="2359074" cy="183310"/>
          </a:xfrm>
          <a:prstGeom prst="rect">
            <a:avLst/>
          </a:prstGeom>
          <a:noFill/>
        </p:spPr>
        <p:txBody>
          <a:bodyPr wrap="square" lIns="0" tIns="0" rIns="0" bIns="0" rtlCol="0" anchor="t"/>
          <a:lstStyle/>
          <a:p>
            <a:pPr marL="0" marR="0" lvl="0" indent="0" algn="l" defTabSz="914400" rtl="0" eaLnBrk="1" fontAlgn="auto" latinLnBrk="0" hangingPunct="1">
              <a:lnSpc>
                <a:spcPts val="1445"/>
              </a:lnSpc>
              <a:spcBef>
                <a:spcPts val="0"/>
              </a:spcBef>
              <a:spcAft>
                <a:spcPts val="0"/>
              </a:spcAft>
              <a:buClrTx/>
              <a:buSzTx/>
              <a:buFontTx/>
              <a:buNone/>
              <a:tabLst/>
              <a:defRPr/>
            </a:pPr>
            <a:r>
              <a:rPr kumimoji="0" lang="en-US" sz="1400" b="1" i="0" u="none" strike="noStrike" kern="0" cap="none" spc="107" normalizeH="0" baseline="0" noProof="0" dirty="0">
                <a:ln>
                  <a:noFill/>
                </a:ln>
                <a:solidFill>
                  <a:srgbClr val="FFFFFF"/>
                </a:solidFill>
                <a:effectLst/>
                <a:uLnTx/>
                <a:uFillTx/>
                <a:latin typeface="Arial"/>
                <a:ea typeface="Roboto" pitchFamily="34" charset="-122"/>
                <a:cs typeface="Roboto" pitchFamily="34" charset="-120"/>
              </a:rPr>
              <a:t>REGIONAL ANALYSIS</a:t>
            </a:r>
            <a:endParaRPr kumimoji="0" lang="en-US" sz="2800" b="0" i="0" u="none" strike="noStrike" kern="1200" cap="none" spc="0" normalizeH="0" baseline="0" noProof="0" dirty="0">
              <a:ln>
                <a:noFill/>
              </a:ln>
              <a:solidFill>
                <a:prstClr val="black"/>
              </a:solidFill>
              <a:effectLst/>
              <a:uLnTx/>
              <a:uFillTx/>
              <a:latin typeface="Arial"/>
              <a:ea typeface="+mn-ea"/>
              <a:cs typeface="+mn-cs"/>
            </a:endParaRPr>
          </a:p>
        </p:txBody>
      </p:sp>
      <p:sp>
        <p:nvSpPr>
          <p:cNvPr id="25" name="Object 15">
            <a:extLst>
              <a:ext uri="{FF2B5EF4-FFF2-40B4-BE49-F238E27FC236}">
                <a16:creationId xmlns:a16="http://schemas.microsoft.com/office/drawing/2014/main" id="{C9A163A5-9BBB-2A76-C259-33828F2DB2C7}"/>
              </a:ext>
            </a:extLst>
          </p:cNvPr>
          <p:cNvSpPr/>
          <p:nvPr/>
        </p:nvSpPr>
        <p:spPr>
          <a:xfrm>
            <a:off x="3600480" y="1603157"/>
            <a:ext cx="2359074" cy="1592301"/>
          </a:xfrm>
          <a:prstGeom prst="rect">
            <a:avLst/>
          </a:prstGeom>
          <a:noFill/>
        </p:spPr>
        <p:txBody>
          <a:bodyPr wrap="square" lIns="0" tIns="0" rIns="0" bIns="0" rtlCol="0" anchor="t"/>
          <a:lstStyle/>
          <a:p>
            <a:pPr marL="0" marR="0" lvl="0" indent="0" algn="l" defTabSz="914400" rtl="0" eaLnBrk="1" fontAlgn="auto" latinLnBrk="0" hangingPunct="1">
              <a:lnSpc>
                <a:spcPts val="1792"/>
              </a:lnSpc>
              <a:spcBef>
                <a:spcPts val="510"/>
              </a:spcBef>
              <a:spcAft>
                <a:spcPts val="0"/>
              </a:spcAft>
              <a:buClrTx/>
              <a:buSzTx/>
              <a:buFontTx/>
              <a:buNone/>
              <a:tabLst/>
              <a:defRPr/>
            </a:pPr>
            <a:r>
              <a:rPr kumimoji="0" lang="en-US" sz="1200" b="0" i="0" u="none" strike="noStrike" kern="0" cap="none" spc="35" normalizeH="0" baseline="0" noProof="0" dirty="0">
                <a:ln>
                  <a:noFill/>
                </a:ln>
                <a:solidFill>
                  <a:srgbClr val="FFFFFF">
                    <a:alpha val="80000"/>
                  </a:srgbClr>
                </a:solidFill>
                <a:effectLst/>
                <a:uLnTx/>
                <a:uFillTx/>
                <a:latin typeface="Arial"/>
                <a:ea typeface="Roboto" pitchFamily="34" charset="-122"/>
                <a:cs typeface="Roboto" pitchFamily="34" charset="-120"/>
              </a:rPr>
              <a:t>California, New-York, Texas have the highest share of global sales. Maintaining a steady/higher Market Share% in these states is essential. </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ts val="1792"/>
              </a:lnSpc>
              <a:spcBef>
                <a:spcPts val="51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pic>
        <p:nvPicPr>
          <p:cNvPr id="4" name="Object 1" descr="preencoded.png">
            <a:extLst>
              <a:ext uri="{FF2B5EF4-FFF2-40B4-BE49-F238E27FC236}">
                <a16:creationId xmlns:a16="http://schemas.microsoft.com/office/drawing/2014/main" id="{349BB03A-83E0-7EA7-8441-6BAE547776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7648" y="0"/>
            <a:ext cx="69794" cy="661717"/>
          </a:xfrm>
          <a:prstGeom prst="rect">
            <a:avLst/>
          </a:prstGeom>
        </p:spPr>
      </p:pic>
    </p:spTree>
    <p:extLst>
      <p:ext uri="{BB962C8B-B14F-4D97-AF65-F5344CB8AC3E}">
        <p14:creationId xmlns:p14="http://schemas.microsoft.com/office/powerpoint/2010/main" val="4103281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12198475" cy="6865808"/>
          </a:xfrm>
          <a:prstGeom prst="rect">
            <a:avLst/>
          </a:prstGeom>
          <a:solidFill>
            <a:srgbClr val="FFFFFF"/>
          </a:solidFill>
        </p:spPr>
      </p:sp>
      <p:pic>
        <p:nvPicPr>
          <p:cNvPr id="3" name="Object 2" descr="preencoded.png"/>
          <p:cNvPicPr>
            <a:picLocks noChangeAspect="1"/>
          </p:cNvPicPr>
          <p:nvPr/>
        </p:nvPicPr>
        <p:blipFill>
          <a:blip r:embed="rId3"/>
          <a:srcRect t="7853" b="7853"/>
          <a:stretch/>
        </p:blipFill>
        <p:spPr>
          <a:xfrm>
            <a:off x="0" y="0"/>
            <a:ext cx="12198475" cy="6865808"/>
          </a:xfrm>
          <a:prstGeom prst="rect">
            <a:avLst/>
          </a:prstGeom>
        </p:spPr>
      </p:pic>
      <p:sp>
        <p:nvSpPr>
          <p:cNvPr id="4" name="Object 3"/>
          <p:cNvSpPr/>
          <p:nvPr/>
        </p:nvSpPr>
        <p:spPr>
          <a:xfrm>
            <a:off x="2742038" y="2762750"/>
            <a:ext cx="6714398" cy="1521238"/>
          </a:xfrm>
          <a:prstGeom prst="rect">
            <a:avLst/>
          </a:prstGeom>
          <a:noFill/>
        </p:spPr>
        <p:txBody>
          <a:bodyPr wrap="square" lIns="0" tIns="0" rIns="0" bIns="0" rtlCol="0" anchor="t"/>
          <a:lstStyle/>
          <a:p>
            <a:pPr algn="ctr">
              <a:lnSpc>
                <a:spcPts val="11981"/>
              </a:lnSpc>
              <a:buNone/>
            </a:pPr>
            <a:r>
              <a:rPr lang="en-US" sz="11250" dirty="0">
                <a:solidFill>
                  <a:srgbClr val="FFFFFF"/>
                </a:solidFill>
                <a:ea typeface="Playfair Display" pitchFamily="34" charset="-122"/>
                <a:cs typeface="Playfair Display" pitchFamily="34" charset="-120"/>
              </a:rPr>
              <a:t>THE END</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9331"/>
            <a:ext cx="85704" cy="1304599"/>
          </a:xfrm>
          <a:prstGeom prst="rect">
            <a:avLst/>
          </a:prstGeom>
        </p:spPr>
      </p:pic>
      <p:sp>
        <p:nvSpPr>
          <p:cNvPr id="3" name="Object 2"/>
          <p:cNvSpPr/>
          <p:nvPr/>
        </p:nvSpPr>
        <p:spPr>
          <a:xfrm>
            <a:off x="476131" y="395933"/>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ea typeface="Playfair Display" pitchFamily="34" charset="-122"/>
                <a:cs typeface="Playfair Display" pitchFamily="34" charset="-120"/>
              </a:rPr>
              <a:t>TABLE OF CONTENTS</a:t>
            </a:r>
            <a:endParaRPr lang="en-US" dirty="0">
              <a:solidFill>
                <a:srgbClr val="004F98"/>
              </a:solidFill>
            </a:endParaRPr>
          </a:p>
        </p:txBody>
      </p:sp>
      <p:sp>
        <p:nvSpPr>
          <p:cNvPr id="4" name="Object 3"/>
          <p:cNvSpPr/>
          <p:nvPr/>
        </p:nvSpPr>
        <p:spPr>
          <a:xfrm>
            <a:off x="2237815" y="1918689"/>
            <a:ext cx="8484653" cy="4122223"/>
          </a:xfrm>
          <a:prstGeom prst="rect">
            <a:avLst/>
          </a:prstGeom>
          <a:noFill/>
        </p:spPr>
        <p:txBody>
          <a:bodyPr wrap="square" lIns="0" tIns="0" rIns="0" bIns="0" rtlCol="0" anchor="t"/>
          <a:lstStyle/>
          <a:p>
            <a:pPr marL="242900" indent="-242900" algn="l">
              <a:lnSpc>
                <a:spcPts val="2167"/>
              </a:lnSpc>
              <a:buSzPct val="100000"/>
              <a:buFont typeface="+mj-lt"/>
              <a:buAutoNum type="arabicPeriod"/>
            </a:pPr>
            <a:r>
              <a:rPr lang="en-US" sz="1607" b="1" kern="0" spc="161" dirty="0">
                <a:latin typeface="Arial" panose="020B0604020202020204" pitchFamily="34" charset="0"/>
                <a:ea typeface="Roboto" pitchFamily="34" charset="-122"/>
                <a:cs typeface="Arial" panose="020B0604020202020204" pitchFamily="34" charset="0"/>
              </a:rPr>
              <a:t>OBJECTIVE</a:t>
            </a:r>
          </a:p>
          <a:p>
            <a:pPr marL="242900" indent="-242900" algn="l">
              <a:lnSpc>
                <a:spcPts val="2167"/>
              </a:lnSpc>
              <a:spcBef>
                <a:spcPts val="2118"/>
              </a:spcBef>
              <a:buSzPct val="100000"/>
              <a:buFont typeface="+mj-lt"/>
              <a:buAutoNum type="arabicPeriod"/>
            </a:pPr>
            <a:r>
              <a:rPr lang="en-US" sz="1607" b="1" kern="0" spc="161" dirty="0">
                <a:latin typeface="Arial" panose="020B0604020202020204" pitchFamily="34" charset="0"/>
                <a:ea typeface="Roboto" pitchFamily="34" charset="-122"/>
                <a:cs typeface="Arial" panose="020B0604020202020204" pitchFamily="34" charset="0"/>
              </a:rPr>
              <a:t>WORKFLOW</a:t>
            </a:r>
          </a:p>
          <a:p>
            <a:pPr marL="242900" indent="-242900" algn="l">
              <a:lnSpc>
                <a:spcPts val="2167"/>
              </a:lnSpc>
              <a:spcBef>
                <a:spcPts val="2118"/>
              </a:spcBef>
              <a:buSzPct val="100000"/>
              <a:buFont typeface="+mj-lt"/>
              <a:buAutoNum type="arabicPeriod"/>
            </a:pPr>
            <a:r>
              <a:rPr lang="en-US" sz="1607" b="1" kern="0" spc="161" dirty="0">
                <a:latin typeface="Arial" panose="020B0604020202020204" pitchFamily="34" charset="0"/>
                <a:ea typeface="Roboto" pitchFamily="34" charset="-122"/>
                <a:cs typeface="Arial" panose="020B0604020202020204" pitchFamily="34" charset="0"/>
              </a:rPr>
              <a:t>KPI’S DEFINITION</a:t>
            </a:r>
          </a:p>
          <a:p>
            <a:pPr marL="242900" indent="-242900" algn="l">
              <a:lnSpc>
                <a:spcPts val="2167"/>
              </a:lnSpc>
              <a:spcBef>
                <a:spcPts val="2118"/>
              </a:spcBef>
              <a:buSzPct val="100000"/>
              <a:buFont typeface="+mj-lt"/>
              <a:buAutoNum type="arabicPeriod"/>
            </a:pPr>
            <a:r>
              <a:rPr lang="en-US" sz="1607" b="1" kern="0" spc="161" dirty="0">
                <a:latin typeface="Arial" panose="020B0604020202020204" pitchFamily="34" charset="0"/>
                <a:ea typeface="Roboto" pitchFamily="34" charset="-122"/>
                <a:cs typeface="Arial" panose="020B0604020202020204" pitchFamily="34" charset="0"/>
              </a:rPr>
              <a:t>FIRM’S KEY INSIGHTS</a:t>
            </a:r>
          </a:p>
          <a:p>
            <a:pPr marL="242900" indent="-242900" algn="l">
              <a:lnSpc>
                <a:spcPts val="2167"/>
              </a:lnSpc>
              <a:spcBef>
                <a:spcPts val="2118"/>
              </a:spcBef>
              <a:buSzPct val="100000"/>
              <a:buFont typeface="+mj-lt"/>
              <a:buAutoNum type="arabicPeriod"/>
            </a:pPr>
            <a:r>
              <a:rPr lang="en-US" sz="1607" b="1" kern="0" spc="161" dirty="0">
                <a:latin typeface="Arial" panose="020B0604020202020204" pitchFamily="34" charset="0"/>
                <a:ea typeface="Roboto" pitchFamily="34" charset="-122"/>
                <a:cs typeface="Arial" panose="020B0604020202020204" pitchFamily="34" charset="0"/>
              </a:rPr>
              <a:t>SEGMENTATION ANALYSIS</a:t>
            </a:r>
          </a:p>
          <a:p>
            <a:pPr marL="242900" indent="-242900" algn="l">
              <a:lnSpc>
                <a:spcPts val="2167"/>
              </a:lnSpc>
              <a:spcBef>
                <a:spcPts val="2118"/>
              </a:spcBef>
              <a:buSzPct val="100000"/>
              <a:buFont typeface="+mj-lt"/>
              <a:buAutoNum type="arabicPeriod"/>
            </a:pPr>
            <a:r>
              <a:rPr lang="en-US" sz="1607" b="1" kern="0" spc="161" dirty="0">
                <a:latin typeface="Arial" panose="020B0604020202020204" pitchFamily="34" charset="0"/>
                <a:ea typeface="Roboto" pitchFamily="34" charset="-122"/>
                <a:cs typeface="Arial" panose="020B0604020202020204" pitchFamily="34" charset="0"/>
              </a:rPr>
              <a:t>UNTAPPED MARKETS</a:t>
            </a:r>
          </a:p>
          <a:p>
            <a:pPr marL="242900" indent="-242900" algn="l">
              <a:lnSpc>
                <a:spcPts val="2167"/>
              </a:lnSpc>
              <a:spcBef>
                <a:spcPts val="2118"/>
              </a:spcBef>
              <a:buSzPct val="100000"/>
              <a:buFont typeface="+mj-lt"/>
              <a:buAutoNum type="arabicPeriod"/>
            </a:pPr>
            <a:r>
              <a:rPr lang="en-US" sz="1607" b="1" kern="0" spc="161" dirty="0">
                <a:latin typeface="Arial" panose="020B0604020202020204" pitchFamily="34" charset="0"/>
                <a:ea typeface="Roboto" pitchFamily="34" charset="-122"/>
                <a:cs typeface="Arial" panose="020B0604020202020204" pitchFamily="34" charset="0"/>
              </a:rPr>
              <a:t>OTHER ASPECTS</a:t>
            </a:r>
          </a:p>
          <a:p>
            <a:pPr marL="242900" indent="-242900" algn="l">
              <a:lnSpc>
                <a:spcPts val="2167"/>
              </a:lnSpc>
              <a:spcBef>
                <a:spcPts val="2118"/>
              </a:spcBef>
              <a:buSzPct val="100000"/>
              <a:buFont typeface="+mj-lt"/>
              <a:buAutoNum type="arabicPeriod"/>
            </a:pPr>
            <a:r>
              <a:rPr lang="en-US" sz="1607" b="1" kern="0" spc="161" dirty="0">
                <a:latin typeface="Arial" panose="020B0604020202020204" pitchFamily="34" charset="0"/>
                <a:ea typeface="Roboto" pitchFamily="34" charset="-122"/>
                <a:cs typeface="Arial" panose="020B0604020202020204" pitchFamily="34" charset="0"/>
              </a:rPr>
              <a:t>SUMMARY</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F98"/>
        </a:solidFill>
        <a:effectLst/>
      </p:bgPr>
    </p:bg>
    <p:spTree>
      <p:nvGrpSpPr>
        <p:cNvPr id="1" name=""/>
        <p:cNvGrpSpPr/>
        <p:nvPr/>
      </p:nvGrpSpPr>
      <p:grpSpPr>
        <a:xfrm>
          <a:off x="0" y="0"/>
          <a:ext cx="0" cy="0"/>
          <a:chOff x="0" y="0"/>
          <a:chExt cx="0" cy="0"/>
        </a:xfrm>
      </p:grpSpPr>
      <p:sp>
        <p:nvSpPr>
          <p:cNvPr id="2" name="Object 1">
            <a:extLst>
              <a:ext uri="{FF2B5EF4-FFF2-40B4-BE49-F238E27FC236}">
                <a16:creationId xmlns:a16="http://schemas.microsoft.com/office/drawing/2014/main" id="{2BABA187-3B53-A9EC-E871-B434FDA43F2D}"/>
              </a:ext>
            </a:extLst>
          </p:cNvPr>
          <p:cNvSpPr/>
          <p:nvPr/>
        </p:nvSpPr>
        <p:spPr>
          <a:xfrm>
            <a:off x="4432176" y="75918"/>
            <a:ext cx="7419514" cy="507079"/>
          </a:xfrm>
          <a:prstGeom prst="rect">
            <a:avLst/>
          </a:prstGeom>
          <a:solidFill>
            <a:srgbClr val="004F98"/>
          </a:solidFill>
        </p:spPr>
        <p:txBody>
          <a:bodyPr wrap="square" lIns="0" tIns="0" rIns="0" bIns="0" rtlCol="0" anchor="t"/>
          <a:lstStyle/>
          <a:p>
            <a:pPr algn="l">
              <a:lnSpc>
                <a:spcPts val="3994"/>
              </a:lnSpc>
              <a:buNone/>
            </a:pPr>
            <a:r>
              <a:rPr lang="en-US" sz="3200" dirty="0">
                <a:solidFill>
                  <a:srgbClr val="FFFFFF"/>
                </a:solidFill>
                <a:latin typeface="Arial" panose="020B0604020202020204" pitchFamily="34" charset="0"/>
                <a:ea typeface="Playfair Display" pitchFamily="34" charset="-122"/>
                <a:cs typeface="Arial" panose="020B0604020202020204" pitchFamily="34" charset="0"/>
              </a:rPr>
              <a:t>OBJECTIVE</a:t>
            </a:r>
            <a:endParaRPr lang="en-US" sz="1400" dirty="0">
              <a:latin typeface="Arial" panose="020B0604020202020204" pitchFamily="34" charset="0"/>
              <a:cs typeface="Arial" panose="020B0604020202020204" pitchFamily="34" charset="0"/>
            </a:endParaRPr>
          </a:p>
        </p:txBody>
      </p:sp>
      <p:pic>
        <p:nvPicPr>
          <p:cNvPr id="3" name="Object 2" descr="preencoded.png">
            <a:extLst>
              <a:ext uri="{FF2B5EF4-FFF2-40B4-BE49-F238E27FC236}">
                <a16:creationId xmlns:a16="http://schemas.microsoft.com/office/drawing/2014/main" id="{84C4706A-C025-DFE3-E47B-E131795CEBCF}"/>
              </a:ext>
            </a:extLst>
          </p:cNvPr>
          <p:cNvPicPr>
            <a:picLocks noChangeAspect="1"/>
          </p:cNvPicPr>
          <p:nvPr/>
        </p:nvPicPr>
        <p:blipFill>
          <a:blip r:embed="rId2"/>
          <a:srcRect l="27329" r="27329"/>
          <a:stretch/>
        </p:blipFill>
        <p:spPr>
          <a:xfrm>
            <a:off x="0" y="0"/>
            <a:ext cx="4150761" cy="6865808"/>
          </a:xfrm>
          <a:prstGeom prst="rect">
            <a:avLst/>
          </a:prstGeom>
        </p:spPr>
      </p:pic>
      <p:sp>
        <p:nvSpPr>
          <p:cNvPr id="7" name="TextBox 6">
            <a:extLst>
              <a:ext uri="{FF2B5EF4-FFF2-40B4-BE49-F238E27FC236}">
                <a16:creationId xmlns:a16="http://schemas.microsoft.com/office/drawing/2014/main" id="{35869C71-A1A2-7910-98F2-C0094C2D6F5A}"/>
              </a:ext>
            </a:extLst>
          </p:cNvPr>
          <p:cNvSpPr txBox="1"/>
          <p:nvPr/>
        </p:nvSpPr>
        <p:spPr>
          <a:xfrm>
            <a:off x="4432176" y="1940131"/>
            <a:ext cx="6585011" cy="2977738"/>
          </a:xfrm>
          <a:prstGeom prst="rect">
            <a:avLst/>
          </a:prstGeom>
          <a:noFill/>
        </p:spPr>
        <p:txBody>
          <a:bodyPr wrap="square">
            <a:spAutoFit/>
          </a:bodyPr>
          <a:lstStyle/>
          <a:p>
            <a:pPr marL="242900" indent="-242900" algn="l">
              <a:lnSpc>
                <a:spcPts val="2295"/>
              </a:lnSpc>
              <a:buSzPct val="100000"/>
              <a:buChar char="•"/>
            </a:pPr>
            <a:r>
              <a:rPr lang="en-US" sz="1800" b="1" kern="0" spc="170" dirty="0">
                <a:solidFill>
                  <a:srgbClr val="FFFFFF"/>
                </a:solidFill>
                <a:latin typeface="Arial" panose="020B0604020202020204" pitchFamily="34" charset="0"/>
                <a:ea typeface="Roboto" pitchFamily="34" charset="-122"/>
                <a:cs typeface="Arial" panose="020B0604020202020204" pitchFamily="34" charset="0"/>
              </a:rPr>
              <a:t>ASSIST THE ASSET MANAGEMENT COMPANY BY EXAMINING ITS DATA AND PROVIDING INSIGHTS TO INCREASE ITS FUNDS FLOWS AND IMPROVE SALES CAPABILITIES.</a:t>
            </a:r>
          </a:p>
          <a:p>
            <a:pPr marL="242900" indent="-242900" algn="l">
              <a:lnSpc>
                <a:spcPts val="2295"/>
              </a:lnSpc>
              <a:spcBef>
                <a:spcPts val="4153"/>
              </a:spcBef>
              <a:buSzPct val="100000"/>
              <a:buChar char="•"/>
            </a:pPr>
            <a:r>
              <a:rPr lang="en-US" sz="1800" b="1" kern="0" spc="170" dirty="0">
                <a:solidFill>
                  <a:srgbClr val="FFFFFF"/>
                </a:solidFill>
                <a:latin typeface="Arial" panose="020B0604020202020204" pitchFamily="34" charset="0"/>
                <a:ea typeface="Roboto" pitchFamily="34" charset="-122"/>
                <a:cs typeface="Arial" panose="020B0604020202020204" pitchFamily="34" charset="0"/>
              </a:rPr>
              <a:t>IDENTIFY POTENTIAL GROWTH OPPORTUNITIES AND ANALYSE THE COMPETITIVE LANDSCAPE  TO INCREASE VISIBILITY AND BOLSTER ITS MARKET SHARE.</a:t>
            </a:r>
            <a:endParaRPr lang="en-US" dirty="0">
              <a:latin typeface="Arial" panose="020B0604020202020204" pitchFamily="34" charset="0"/>
              <a:cs typeface="Arial" panose="020B0604020202020204" pitchFamily="34" charset="0"/>
            </a:endParaRPr>
          </a:p>
        </p:txBody>
      </p:sp>
      <p:pic>
        <p:nvPicPr>
          <p:cNvPr id="4" name="Object 1" descr="preencoded.png">
            <a:extLst>
              <a:ext uri="{FF2B5EF4-FFF2-40B4-BE49-F238E27FC236}">
                <a16:creationId xmlns:a16="http://schemas.microsoft.com/office/drawing/2014/main" id="{CE47342F-2847-5729-9D34-B58124A633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50761" y="0"/>
            <a:ext cx="83888" cy="658916"/>
          </a:xfrm>
          <a:prstGeom prst="rect">
            <a:avLst/>
          </a:prstGeom>
        </p:spPr>
      </p:pic>
    </p:spTree>
    <p:extLst>
      <p:ext uri="{BB962C8B-B14F-4D97-AF65-F5344CB8AC3E}">
        <p14:creationId xmlns:p14="http://schemas.microsoft.com/office/powerpoint/2010/main" val="46091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4A7A4-BD45-6E9A-A71C-B6E916467330}"/>
              </a:ext>
            </a:extLst>
          </p:cNvPr>
          <p:cNvSpPr>
            <a:spLocks noGrp="1"/>
          </p:cNvSpPr>
          <p:nvPr>
            <p:ph type="title"/>
          </p:nvPr>
        </p:nvSpPr>
        <p:spPr>
          <a:xfrm>
            <a:off x="192593" y="63207"/>
            <a:ext cx="10515600" cy="607757"/>
          </a:xfrm>
        </p:spPr>
        <p:txBody>
          <a:bodyPr>
            <a:normAutofit fontScale="90000"/>
          </a:bodyPr>
          <a:lstStyle/>
          <a:p>
            <a:pPr algn="l"/>
            <a:r>
              <a:rPr lang="en-US" dirty="0">
                <a:solidFill>
                  <a:srgbClr val="004F98"/>
                </a:solidFill>
                <a:latin typeface="Arial" panose="020B0604020202020204" pitchFamily="34" charset="0"/>
                <a:cs typeface="Arial" panose="020B0604020202020204" pitchFamily="34" charset="0"/>
              </a:rPr>
              <a:t>WORKFLOW</a:t>
            </a:r>
            <a:endParaRPr lang="en-IN" dirty="0">
              <a:solidFill>
                <a:srgbClr val="004F98"/>
              </a:solidFill>
              <a:latin typeface="Arial" panose="020B0604020202020204" pitchFamily="34" charset="0"/>
              <a:cs typeface="Arial" panose="020B0604020202020204" pitchFamily="34" charset="0"/>
            </a:endParaRPr>
          </a:p>
        </p:txBody>
      </p:sp>
      <p:pic>
        <p:nvPicPr>
          <p:cNvPr id="6" name="Content Placeholder 4">
            <a:extLst>
              <a:ext uri="{FF2B5EF4-FFF2-40B4-BE49-F238E27FC236}">
                <a16:creationId xmlns:a16="http://schemas.microsoft.com/office/drawing/2014/main" id="{75DBB21C-C32D-06E5-1BB5-866F22070168}"/>
              </a:ext>
            </a:extLst>
          </p:cNvPr>
          <p:cNvPicPr>
            <a:picLocks noChangeAspect="1"/>
          </p:cNvPicPr>
          <p:nvPr/>
        </p:nvPicPr>
        <p:blipFill>
          <a:blip r:embed="rId2">
            <a:duotone>
              <a:schemeClr val="accent2">
                <a:shade val="45000"/>
                <a:satMod val="135000"/>
              </a:schemeClr>
              <a:prstClr val="white"/>
            </a:duotone>
          </a:blip>
          <a:stretch>
            <a:fillRect/>
          </a:stretch>
        </p:blipFill>
        <p:spPr>
          <a:xfrm>
            <a:off x="974601" y="3360624"/>
            <a:ext cx="574883" cy="574883"/>
          </a:xfrm>
          <a:prstGeom prst="rect">
            <a:avLst/>
          </a:prstGeom>
        </p:spPr>
      </p:pic>
      <p:pic>
        <p:nvPicPr>
          <p:cNvPr id="13" name="Picture 12">
            <a:extLst>
              <a:ext uri="{FF2B5EF4-FFF2-40B4-BE49-F238E27FC236}">
                <a16:creationId xmlns:a16="http://schemas.microsoft.com/office/drawing/2014/main" id="{580F94EB-92C3-7EB4-24DE-206BA272E9B6}"/>
              </a:ext>
            </a:extLst>
          </p:cNvPr>
          <p:cNvPicPr>
            <a:picLocks noChangeAspect="1"/>
          </p:cNvPicPr>
          <p:nvPr/>
        </p:nvPicPr>
        <p:blipFill>
          <a:blip r:embed="rId3">
            <a:duotone>
              <a:prstClr val="black"/>
              <a:srgbClr val="FFFF00">
                <a:tint val="45000"/>
                <a:satMod val="400000"/>
              </a:srgbClr>
            </a:duotone>
          </a:blip>
          <a:stretch>
            <a:fillRect/>
          </a:stretch>
        </p:blipFill>
        <p:spPr>
          <a:xfrm>
            <a:off x="2623730" y="2544076"/>
            <a:ext cx="1237409" cy="1310854"/>
          </a:xfrm>
          <a:prstGeom prst="rect">
            <a:avLst/>
          </a:prstGeom>
        </p:spPr>
      </p:pic>
      <p:pic>
        <p:nvPicPr>
          <p:cNvPr id="15" name="Picture 14">
            <a:extLst>
              <a:ext uri="{FF2B5EF4-FFF2-40B4-BE49-F238E27FC236}">
                <a16:creationId xmlns:a16="http://schemas.microsoft.com/office/drawing/2014/main" id="{B5980200-4B15-CF46-9629-78C70C86DF88}"/>
              </a:ext>
            </a:extLst>
          </p:cNvPr>
          <p:cNvPicPr>
            <a:picLocks noChangeAspect="1"/>
          </p:cNvPicPr>
          <p:nvPr/>
        </p:nvPicPr>
        <p:blipFill>
          <a:blip r:embed="rId4"/>
          <a:stretch>
            <a:fillRect/>
          </a:stretch>
        </p:blipFill>
        <p:spPr>
          <a:xfrm>
            <a:off x="5012710" y="1939882"/>
            <a:ext cx="516606" cy="516606"/>
          </a:xfrm>
          <a:prstGeom prst="rect">
            <a:avLst/>
          </a:prstGeom>
        </p:spPr>
      </p:pic>
      <p:pic>
        <p:nvPicPr>
          <p:cNvPr id="25" name="Picture 24">
            <a:extLst>
              <a:ext uri="{FF2B5EF4-FFF2-40B4-BE49-F238E27FC236}">
                <a16:creationId xmlns:a16="http://schemas.microsoft.com/office/drawing/2014/main" id="{4174574C-742B-F4B7-2A79-7B15946C47B7}"/>
              </a:ext>
            </a:extLst>
          </p:cNvPr>
          <p:cNvPicPr>
            <a:picLocks noChangeAspect="1"/>
          </p:cNvPicPr>
          <p:nvPr/>
        </p:nvPicPr>
        <p:blipFill>
          <a:blip r:embed="rId4"/>
          <a:stretch>
            <a:fillRect/>
          </a:stretch>
        </p:blipFill>
        <p:spPr>
          <a:xfrm>
            <a:off x="5012710" y="2903286"/>
            <a:ext cx="516606" cy="516606"/>
          </a:xfrm>
          <a:prstGeom prst="rect">
            <a:avLst/>
          </a:prstGeom>
        </p:spPr>
      </p:pic>
      <p:pic>
        <p:nvPicPr>
          <p:cNvPr id="26" name="Picture 25">
            <a:extLst>
              <a:ext uri="{FF2B5EF4-FFF2-40B4-BE49-F238E27FC236}">
                <a16:creationId xmlns:a16="http://schemas.microsoft.com/office/drawing/2014/main" id="{2489DB46-7F33-5684-A9EC-DE950C222610}"/>
              </a:ext>
            </a:extLst>
          </p:cNvPr>
          <p:cNvPicPr>
            <a:picLocks noChangeAspect="1"/>
          </p:cNvPicPr>
          <p:nvPr/>
        </p:nvPicPr>
        <p:blipFill>
          <a:blip r:embed="rId4"/>
          <a:stretch>
            <a:fillRect/>
          </a:stretch>
        </p:blipFill>
        <p:spPr>
          <a:xfrm>
            <a:off x="5012710" y="3864775"/>
            <a:ext cx="516606" cy="516606"/>
          </a:xfrm>
          <a:prstGeom prst="rect">
            <a:avLst/>
          </a:prstGeom>
        </p:spPr>
      </p:pic>
      <p:cxnSp>
        <p:nvCxnSpPr>
          <p:cNvPr id="28" name="Straight Arrow Connector 27">
            <a:extLst>
              <a:ext uri="{FF2B5EF4-FFF2-40B4-BE49-F238E27FC236}">
                <a16:creationId xmlns:a16="http://schemas.microsoft.com/office/drawing/2014/main" id="{2880B530-4D5F-82DF-BC58-7EB1F2710D11}"/>
              </a:ext>
            </a:extLst>
          </p:cNvPr>
          <p:cNvCxnSpPr>
            <a:cxnSpLocks/>
          </p:cNvCxnSpPr>
          <p:nvPr/>
        </p:nvCxnSpPr>
        <p:spPr>
          <a:xfrm flipV="1">
            <a:off x="4077625" y="2198185"/>
            <a:ext cx="758802" cy="4307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95B08CF-6201-EC0D-0B1B-80A3A5DC76D1}"/>
              </a:ext>
            </a:extLst>
          </p:cNvPr>
          <p:cNvCxnSpPr>
            <a:cxnSpLocks/>
          </p:cNvCxnSpPr>
          <p:nvPr/>
        </p:nvCxnSpPr>
        <p:spPr>
          <a:xfrm flipV="1">
            <a:off x="4126214" y="2411504"/>
            <a:ext cx="774060" cy="41135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Straight Arrow Connector 30">
            <a:extLst>
              <a:ext uri="{FF2B5EF4-FFF2-40B4-BE49-F238E27FC236}">
                <a16:creationId xmlns:a16="http://schemas.microsoft.com/office/drawing/2014/main" id="{0D0257B7-86F0-AC9E-2D04-C047F5910C51}"/>
              </a:ext>
            </a:extLst>
          </p:cNvPr>
          <p:cNvCxnSpPr>
            <a:cxnSpLocks/>
          </p:cNvCxnSpPr>
          <p:nvPr/>
        </p:nvCxnSpPr>
        <p:spPr>
          <a:xfrm>
            <a:off x="4190061" y="3161589"/>
            <a:ext cx="71021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441E49BD-4688-F677-F287-FE94F54DC1B6}"/>
              </a:ext>
            </a:extLst>
          </p:cNvPr>
          <p:cNvCxnSpPr>
            <a:cxnSpLocks/>
          </p:cNvCxnSpPr>
          <p:nvPr/>
        </p:nvCxnSpPr>
        <p:spPr>
          <a:xfrm>
            <a:off x="4190061" y="3344402"/>
            <a:ext cx="7155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965F9A12-39E6-76A0-CC3D-B682DCD99026}"/>
              </a:ext>
            </a:extLst>
          </p:cNvPr>
          <p:cNvCxnSpPr>
            <a:cxnSpLocks/>
          </p:cNvCxnSpPr>
          <p:nvPr/>
        </p:nvCxnSpPr>
        <p:spPr>
          <a:xfrm>
            <a:off x="4126214" y="3710361"/>
            <a:ext cx="710213" cy="2983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EE7699CF-4B64-1CD5-7B44-C49C6ACA7846}"/>
              </a:ext>
            </a:extLst>
          </p:cNvPr>
          <p:cNvCxnSpPr>
            <a:cxnSpLocks/>
          </p:cNvCxnSpPr>
          <p:nvPr/>
        </p:nvCxnSpPr>
        <p:spPr>
          <a:xfrm>
            <a:off x="4055192" y="3904314"/>
            <a:ext cx="743072" cy="33787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2" name="Picture 71">
            <a:extLst>
              <a:ext uri="{FF2B5EF4-FFF2-40B4-BE49-F238E27FC236}">
                <a16:creationId xmlns:a16="http://schemas.microsoft.com/office/drawing/2014/main" id="{621CDC7D-E1FE-9347-D2AA-CAD9F1039121}"/>
              </a:ext>
            </a:extLst>
          </p:cNvPr>
          <p:cNvPicPr>
            <a:picLocks noChangeAspect="1"/>
          </p:cNvPicPr>
          <p:nvPr/>
        </p:nvPicPr>
        <p:blipFill>
          <a:blip r:embed="rId5">
            <a:duotone>
              <a:prstClr val="black"/>
              <a:schemeClr val="accent6">
                <a:tint val="45000"/>
                <a:satMod val="400000"/>
              </a:schemeClr>
            </a:duotone>
          </a:blip>
          <a:stretch>
            <a:fillRect/>
          </a:stretch>
        </p:blipFill>
        <p:spPr>
          <a:xfrm rot="19992389">
            <a:off x="4157809" y="2031711"/>
            <a:ext cx="319596" cy="319596"/>
          </a:xfrm>
          <a:prstGeom prst="rect">
            <a:avLst/>
          </a:prstGeom>
        </p:spPr>
      </p:pic>
      <p:pic>
        <p:nvPicPr>
          <p:cNvPr id="73" name="Picture 72">
            <a:extLst>
              <a:ext uri="{FF2B5EF4-FFF2-40B4-BE49-F238E27FC236}">
                <a16:creationId xmlns:a16="http://schemas.microsoft.com/office/drawing/2014/main" id="{6FDEB65F-BE12-4D64-C625-C74F8715980A}"/>
              </a:ext>
            </a:extLst>
          </p:cNvPr>
          <p:cNvPicPr>
            <a:picLocks noChangeAspect="1"/>
          </p:cNvPicPr>
          <p:nvPr/>
        </p:nvPicPr>
        <p:blipFill>
          <a:blip r:embed="rId5">
            <a:duotone>
              <a:prstClr val="black"/>
              <a:schemeClr val="accent6">
                <a:tint val="45000"/>
                <a:satMod val="400000"/>
              </a:schemeClr>
            </a:duotone>
          </a:blip>
          <a:stretch>
            <a:fillRect/>
          </a:stretch>
        </p:blipFill>
        <p:spPr>
          <a:xfrm>
            <a:off x="4372484" y="2780683"/>
            <a:ext cx="319596" cy="319596"/>
          </a:xfrm>
          <a:prstGeom prst="rect">
            <a:avLst/>
          </a:prstGeom>
        </p:spPr>
      </p:pic>
      <p:pic>
        <p:nvPicPr>
          <p:cNvPr id="74" name="Picture 73">
            <a:extLst>
              <a:ext uri="{FF2B5EF4-FFF2-40B4-BE49-F238E27FC236}">
                <a16:creationId xmlns:a16="http://schemas.microsoft.com/office/drawing/2014/main" id="{F5C31F4D-C623-FCE8-2853-40A50C3E3BE6}"/>
              </a:ext>
            </a:extLst>
          </p:cNvPr>
          <p:cNvPicPr>
            <a:picLocks noChangeAspect="1"/>
          </p:cNvPicPr>
          <p:nvPr/>
        </p:nvPicPr>
        <p:blipFill>
          <a:blip r:embed="rId5">
            <a:duotone>
              <a:prstClr val="black"/>
              <a:schemeClr val="accent6">
                <a:tint val="45000"/>
                <a:satMod val="400000"/>
              </a:schemeClr>
            </a:duotone>
          </a:blip>
          <a:stretch>
            <a:fillRect/>
          </a:stretch>
        </p:blipFill>
        <p:spPr>
          <a:xfrm rot="1360951">
            <a:off x="4385369" y="3449149"/>
            <a:ext cx="319596" cy="319596"/>
          </a:xfrm>
          <a:prstGeom prst="rect">
            <a:avLst/>
          </a:prstGeom>
        </p:spPr>
      </p:pic>
      <p:sp>
        <p:nvSpPr>
          <p:cNvPr id="77" name="TextBox 76">
            <a:extLst>
              <a:ext uri="{FF2B5EF4-FFF2-40B4-BE49-F238E27FC236}">
                <a16:creationId xmlns:a16="http://schemas.microsoft.com/office/drawing/2014/main" id="{CDE4D2AB-568C-5BAC-BDD7-07BB386F0A57}"/>
              </a:ext>
            </a:extLst>
          </p:cNvPr>
          <p:cNvSpPr txBox="1"/>
          <p:nvPr/>
        </p:nvSpPr>
        <p:spPr>
          <a:xfrm>
            <a:off x="-1" y="5016967"/>
            <a:ext cx="1725768" cy="923330"/>
          </a:xfrm>
          <a:prstGeom prst="rect">
            <a:avLst/>
          </a:prstGeom>
          <a:noFill/>
        </p:spPr>
        <p:txBody>
          <a:bodyPr wrap="square" rtlCol="0">
            <a:spAutoFit/>
          </a:bodyPr>
          <a:lstStyle/>
          <a:p>
            <a:pPr algn="ctr"/>
            <a:r>
              <a:rPr lang="en-US" b="1" dirty="0">
                <a:solidFill>
                  <a:srgbClr val="0F4977"/>
                </a:solidFill>
                <a:latin typeface="Arial" panose="020B0604020202020204" pitchFamily="34" charset="0"/>
                <a:cs typeface="Arial" panose="020B0604020202020204" pitchFamily="34" charset="0"/>
              </a:rPr>
              <a:t>Asset Management       Firms</a:t>
            </a:r>
            <a:endParaRPr lang="en-IN" b="1" dirty="0">
              <a:solidFill>
                <a:srgbClr val="0F4977"/>
              </a:solidFill>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4C547DBF-0A0D-1CA7-7151-E1A67FD39888}"/>
              </a:ext>
            </a:extLst>
          </p:cNvPr>
          <p:cNvSpPr txBox="1"/>
          <p:nvPr/>
        </p:nvSpPr>
        <p:spPr>
          <a:xfrm>
            <a:off x="2231770" y="5198942"/>
            <a:ext cx="1823422" cy="369332"/>
          </a:xfrm>
          <a:prstGeom prst="rect">
            <a:avLst/>
          </a:prstGeom>
          <a:noFill/>
        </p:spPr>
        <p:txBody>
          <a:bodyPr wrap="square" rtlCol="0">
            <a:spAutoFit/>
          </a:bodyPr>
          <a:lstStyle/>
          <a:p>
            <a:pPr algn="ctr"/>
            <a:r>
              <a:rPr lang="en-US" b="1" dirty="0">
                <a:solidFill>
                  <a:srgbClr val="0F4977"/>
                </a:solidFill>
                <a:latin typeface="Arial" panose="020B0604020202020204" pitchFamily="34" charset="0"/>
                <a:cs typeface="Arial" panose="020B0604020202020204" pitchFamily="34" charset="0"/>
              </a:rPr>
              <a:t>Sales Agents</a:t>
            </a:r>
            <a:endParaRPr lang="en-IN" b="1" dirty="0">
              <a:solidFill>
                <a:srgbClr val="0F4977"/>
              </a:solidFill>
              <a:latin typeface="Arial" panose="020B0604020202020204" pitchFamily="34" charset="0"/>
              <a:cs typeface="Arial" panose="020B0604020202020204" pitchFamily="34" charset="0"/>
            </a:endParaRPr>
          </a:p>
        </p:txBody>
      </p:sp>
      <p:pic>
        <p:nvPicPr>
          <p:cNvPr id="81" name="Content Placeholder 4">
            <a:extLst>
              <a:ext uri="{FF2B5EF4-FFF2-40B4-BE49-F238E27FC236}">
                <a16:creationId xmlns:a16="http://schemas.microsoft.com/office/drawing/2014/main" id="{B3CBFEDA-533E-D81F-4BC6-10FB18C6ACEF}"/>
              </a:ext>
            </a:extLst>
          </p:cNvPr>
          <p:cNvPicPr>
            <a:picLocks noChangeAspect="1"/>
          </p:cNvPicPr>
          <p:nvPr/>
        </p:nvPicPr>
        <p:blipFill>
          <a:blip r:embed="rId2">
            <a:duotone>
              <a:schemeClr val="accent2">
                <a:shade val="45000"/>
                <a:satMod val="135000"/>
              </a:schemeClr>
              <a:prstClr val="white"/>
            </a:duotone>
          </a:blip>
          <a:stretch>
            <a:fillRect/>
          </a:stretch>
        </p:blipFill>
        <p:spPr>
          <a:xfrm>
            <a:off x="216353" y="3360624"/>
            <a:ext cx="574883" cy="574883"/>
          </a:xfrm>
          <a:prstGeom prst="rect">
            <a:avLst/>
          </a:prstGeom>
        </p:spPr>
      </p:pic>
      <p:pic>
        <p:nvPicPr>
          <p:cNvPr id="82" name="Content Placeholder 4">
            <a:extLst>
              <a:ext uri="{FF2B5EF4-FFF2-40B4-BE49-F238E27FC236}">
                <a16:creationId xmlns:a16="http://schemas.microsoft.com/office/drawing/2014/main" id="{CB787AD8-E022-8A81-3BC9-D6C82DD00D34}"/>
              </a:ext>
            </a:extLst>
          </p:cNvPr>
          <p:cNvPicPr>
            <a:picLocks noChangeAspect="1"/>
          </p:cNvPicPr>
          <p:nvPr/>
        </p:nvPicPr>
        <p:blipFill>
          <a:blip r:embed="rId2">
            <a:duotone>
              <a:schemeClr val="accent1">
                <a:shade val="45000"/>
                <a:satMod val="135000"/>
              </a:schemeClr>
              <a:prstClr val="white"/>
            </a:duotone>
          </a:blip>
          <a:stretch>
            <a:fillRect/>
          </a:stretch>
        </p:blipFill>
        <p:spPr>
          <a:xfrm>
            <a:off x="581270" y="2126969"/>
            <a:ext cx="574883" cy="574883"/>
          </a:xfrm>
          <a:prstGeom prst="rect">
            <a:avLst/>
          </a:prstGeom>
        </p:spPr>
      </p:pic>
      <p:sp>
        <p:nvSpPr>
          <p:cNvPr id="85" name="TextBox 84">
            <a:extLst>
              <a:ext uri="{FF2B5EF4-FFF2-40B4-BE49-F238E27FC236}">
                <a16:creationId xmlns:a16="http://schemas.microsoft.com/office/drawing/2014/main" id="{6EE0E603-9855-73F3-F4EC-BCD2AF05B3A7}"/>
              </a:ext>
            </a:extLst>
          </p:cNvPr>
          <p:cNvSpPr txBox="1"/>
          <p:nvPr/>
        </p:nvSpPr>
        <p:spPr>
          <a:xfrm>
            <a:off x="347978" y="1695347"/>
            <a:ext cx="1029810" cy="307777"/>
          </a:xfrm>
          <a:prstGeom prst="rect">
            <a:avLst/>
          </a:prstGeom>
          <a:noFill/>
        </p:spPr>
        <p:txBody>
          <a:bodyPr wrap="square" rtlCol="0">
            <a:spAutoFit/>
          </a:bodyPr>
          <a:lstStyle/>
          <a:p>
            <a:pPr algn="ctr"/>
            <a:r>
              <a:rPr lang="en-US" sz="1400" dirty="0">
                <a:solidFill>
                  <a:srgbClr val="0F4977"/>
                </a:solidFill>
              </a:rPr>
              <a:t>FIRM X</a:t>
            </a:r>
            <a:endParaRPr lang="en-IN" sz="1400" dirty="0">
              <a:solidFill>
                <a:srgbClr val="0F4977"/>
              </a:solidFill>
            </a:endParaRPr>
          </a:p>
        </p:txBody>
      </p:sp>
      <p:sp>
        <p:nvSpPr>
          <p:cNvPr id="86" name="TextBox 85">
            <a:extLst>
              <a:ext uri="{FF2B5EF4-FFF2-40B4-BE49-F238E27FC236}">
                <a16:creationId xmlns:a16="http://schemas.microsoft.com/office/drawing/2014/main" id="{90FF8E5D-1DE2-C56D-D0B5-55D8DF8873AD}"/>
              </a:ext>
            </a:extLst>
          </p:cNvPr>
          <p:cNvSpPr txBox="1"/>
          <p:nvPr/>
        </p:nvSpPr>
        <p:spPr>
          <a:xfrm>
            <a:off x="221531" y="4115421"/>
            <a:ext cx="1607269" cy="523220"/>
          </a:xfrm>
          <a:prstGeom prst="rect">
            <a:avLst/>
          </a:prstGeom>
          <a:noFill/>
        </p:spPr>
        <p:txBody>
          <a:bodyPr wrap="square" rtlCol="0">
            <a:spAutoFit/>
          </a:bodyPr>
          <a:lstStyle/>
          <a:p>
            <a:pPr algn="ctr"/>
            <a:r>
              <a:rPr lang="en-US" sz="1400" dirty="0">
                <a:solidFill>
                  <a:schemeClr val="accent2">
                    <a:lumMod val="75000"/>
                  </a:schemeClr>
                </a:solidFill>
              </a:rPr>
              <a:t>COMPETITOR’S FIRM </a:t>
            </a:r>
            <a:endParaRPr lang="en-IN" sz="1400" dirty="0">
              <a:solidFill>
                <a:schemeClr val="accent2">
                  <a:lumMod val="75000"/>
                </a:schemeClr>
              </a:solidFill>
            </a:endParaRPr>
          </a:p>
        </p:txBody>
      </p:sp>
      <p:cxnSp>
        <p:nvCxnSpPr>
          <p:cNvPr id="88" name="Straight Arrow Connector 87">
            <a:extLst>
              <a:ext uri="{FF2B5EF4-FFF2-40B4-BE49-F238E27FC236}">
                <a16:creationId xmlns:a16="http://schemas.microsoft.com/office/drawing/2014/main" id="{2F054A48-0598-A614-DC2A-838A772FA702}"/>
              </a:ext>
            </a:extLst>
          </p:cNvPr>
          <p:cNvCxnSpPr>
            <a:cxnSpLocks/>
          </p:cNvCxnSpPr>
          <p:nvPr/>
        </p:nvCxnSpPr>
        <p:spPr>
          <a:xfrm>
            <a:off x="1720135" y="2778440"/>
            <a:ext cx="730549" cy="1504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2" name="TextBox 91">
            <a:extLst>
              <a:ext uri="{FF2B5EF4-FFF2-40B4-BE49-F238E27FC236}">
                <a16:creationId xmlns:a16="http://schemas.microsoft.com/office/drawing/2014/main" id="{CB28AC84-C758-9401-B632-766CD79C2854}"/>
              </a:ext>
            </a:extLst>
          </p:cNvPr>
          <p:cNvSpPr txBox="1"/>
          <p:nvPr/>
        </p:nvSpPr>
        <p:spPr>
          <a:xfrm>
            <a:off x="4239120" y="4917199"/>
            <a:ext cx="1823422" cy="923330"/>
          </a:xfrm>
          <a:prstGeom prst="rect">
            <a:avLst/>
          </a:prstGeom>
          <a:noFill/>
        </p:spPr>
        <p:txBody>
          <a:bodyPr wrap="square" rtlCol="0">
            <a:spAutoFit/>
          </a:bodyPr>
          <a:lstStyle/>
          <a:p>
            <a:pPr algn="ctr"/>
            <a:r>
              <a:rPr lang="en-US" b="1" dirty="0">
                <a:solidFill>
                  <a:srgbClr val="0F4977"/>
                </a:solidFill>
                <a:latin typeface="Arial" panose="020B0604020202020204" pitchFamily="34" charset="0"/>
                <a:cs typeface="Arial" panose="020B0604020202020204" pitchFamily="34" charset="0"/>
              </a:rPr>
              <a:t>Intermediaries / Broker</a:t>
            </a:r>
          </a:p>
          <a:p>
            <a:pPr algn="ctr"/>
            <a:r>
              <a:rPr lang="en-US" b="1" dirty="0">
                <a:solidFill>
                  <a:srgbClr val="0F4977"/>
                </a:solidFill>
                <a:latin typeface="Arial" panose="020B0604020202020204" pitchFamily="34" charset="0"/>
                <a:cs typeface="Arial" panose="020B0604020202020204" pitchFamily="34" charset="0"/>
              </a:rPr>
              <a:t>Firms</a:t>
            </a:r>
            <a:endParaRPr lang="en-IN" b="1" dirty="0">
              <a:solidFill>
                <a:srgbClr val="0F4977"/>
              </a:solidFill>
              <a:latin typeface="Arial" panose="020B0604020202020204" pitchFamily="34" charset="0"/>
              <a:cs typeface="Arial" panose="020B0604020202020204" pitchFamily="34" charset="0"/>
            </a:endParaRPr>
          </a:p>
        </p:txBody>
      </p:sp>
      <p:cxnSp>
        <p:nvCxnSpPr>
          <p:cNvPr id="94" name="Straight Arrow Connector 93">
            <a:extLst>
              <a:ext uri="{FF2B5EF4-FFF2-40B4-BE49-F238E27FC236}">
                <a16:creationId xmlns:a16="http://schemas.microsoft.com/office/drawing/2014/main" id="{C11BE7CF-5884-B0C9-E173-7FC0173E4B62}"/>
              </a:ext>
            </a:extLst>
          </p:cNvPr>
          <p:cNvCxnSpPr/>
          <p:nvPr/>
        </p:nvCxnSpPr>
        <p:spPr>
          <a:xfrm flipV="1">
            <a:off x="1814559" y="3485376"/>
            <a:ext cx="636125" cy="17394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5" name="TextBox 94">
            <a:extLst>
              <a:ext uri="{FF2B5EF4-FFF2-40B4-BE49-F238E27FC236}">
                <a16:creationId xmlns:a16="http://schemas.microsoft.com/office/drawing/2014/main" id="{267C1FEA-3C2E-C15B-E66A-2B34228D4A1F}"/>
              </a:ext>
            </a:extLst>
          </p:cNvPr>
          <p:cNvSpPr txBox="1"/>
          <p:nvPr/>
        </p:nvSpPr>
        <p:spPr>
          <a:xfrm>
            <a:off x="6622789" y="1182257"/>
            <a:ext cx="4941249" cy="923330"/>
          </a:xfrm>
          <a:prstGeom prst="rect">
            <a:avLst/>
          </a:prstGeom>
          <a:solidFill>
            <a:srgbClr val="004F98"/>
          </a:solidFill>
        </p:spPr>
        <p:txBody>
          <a:bodyPr wrap="square" rtlCol="0">
            <a:spAutoFit/>
          </a:bodyPr>
          <a:lstStyle/>
          <a:p>
            <a:r>
              <a:rPr lang="en-US" b="0" i="0" dirty="0">
                <a:solidFill>
                  <a:schemeClr val="bg1"/>
                </a:solidFill>
                <a:effectLst/>
                <a:latin typeface="Arial" panose="020B0604020202020204" pitchFamily="34" charset="0"/>
                <a:cs typeface="Arial" panose="020B0604020202020204" pitchFamily="34" charset="0"/>
              </a:rPr>
              <a:t>1) The Firm sells its mutual fund products to intermediary brokerage firms across the United States through various sales channels.</a:t>
            </a:r>
          </a:p>
        </p:txBody>
      </p:sp>
      <p:sp>
        <p:nvSpPr>
          <p:cNvPr id="96" name="TextBox 95">
            <a:extLst>
              <a:ext uri="{FF2B5EF4-FFF2-40B4-BE49-F238E27FC236}">
                <a16:creationId xmlns:a16="http://schemas.microsoft.com/office/drawing/2014/main" id="{5B6DB9BB-EE17-7644-CBE6-A053BC9D571B}"/>
              </a:ext>
            </a:extLst>
          </p:cNvPr>
          <p:cNvSpPr txBox="1"/>
          <p:nvPr/>
        </p:nvSpPr>
        <p:spPr>
          <a:xfrm>
            <a:off x="6622788" y="2753363"/>
            <a:ext cx="4941250" cy="1477328"/>
          </a:xfrm>
          <a:prstGeom prst="rect">
            <a:avLst/>
          </a:prstGeom>
          <a:solidFill>
            <a:srgbClr val="004F98"/>
          </a:solidFill>
        </p:spPr>
        <p:txBody>
          <a:bodyPr wrap="square" rtlCol="0">
            <a:spAutoFit/>
          </a:bodyPr>
          <a:lstStyle/>
          <a:p>
            <a:r>
              <a:rPr lang="en-US" b="0" i="0" dirty="0">
                <a:solidFill>
                  <a:schemeClr val="bg1"/>
                </a:solidFill>
                <a:effectLst/>
                <a:latin typeface="Arial" panose="020B0604020202020204" pitchFamily="34" charset="0"/>
                <a:cs typeface="Arial" panose="020B0604020202020204" pitchFamily="34" charset="0"/>
              </a:rPr>
              <a:t>2) The Firm actively communicates with these intermediaries through various means such as email, digital events, and sales team interactions to build relationships and promote its mutual fund products.</a:t>
            </a:r>
            <a:endParaRPr lang="en-IN" dirty="0">
              <a:solidFill>
                <a:schemeClr val="bg1"/>
              </a:solidFill>
              <a:latin typeface="Arial" panose="020B0604020202020204" pitchFamily="34" charset="0"/>
              <a:cs typeface="Arial" panose="020B0604020202020204" pitchFamily="34" charset="0"/>
            </a:endParaRPr>
          </a:p>
        </p:txBody>
      </p:sp>
      <p:sp>
        <p:nvSpPr>
          <p:cNvPr id="97" name="TextBox 96">
            <a:extLst>
              <a:ext uri="{FF2B5EF4-FFF2-40B4-BE49-F238E27FC236}">
                <a16:creationId xmlns:a16="http://schemas.microsoft.com/office/drawing/2014/main" id="{CFFDDF00-7E34-BA73-AEEE-9F3014DD599A}"/>
              </a:ext>
            </a:extLst>
          </p:cNvPr>
          <p:cNvSpPr txBox="1"/>
          <p:nvPr/>
        </p:nvSpPr>
        <p:spPr>
          <a:xfrm>
            <a:off x="6622788" y="4878467"/>
            <a:ext cx="4941249" cy="1200329"/>
          </a:xfrm>
          <a:prstGeom prst="rect">
            <a:avLst/>
          </a:prstGeom>
          <a:solidFill>
            <a:srgbClr val="004F98"/>
          </a:solidFill>
        </p:spPr>
        <p:txBody>
          <a:bodyPr wrap="square" rtlCol="0">
            <a:spAutoFit/>
          </a:bodyPr>
          <a:lstStyle/>
          <a:p>
            <a:r>
              <a:rPr lang="en-US" b="0" i="0" dirty="0">
                <a:solidFill>
                  <a:schemeClr val="bg1"/>
                </a:solidFill>
                <a:effectLst/>
                <a:latin typeface="Arial" panose="020B0604020202020204" pitchFamily="34" charset="0"/>
                <a:cs typeface="Arial" panose="020B0604020202020204" pitchFamily="34" charset="0"/>
              </a:rPr>
              <a:t>3) The sales team not only sells the Firm's mutual funds to intermediaries but also offers mutual funds from other competing firms to the intermediaries.</a:t>
            </a:r>
            <a:endParaRPr lang="en-IN" dirty="0">
              <a:solidFill>
                <a:schemeClr val="bg1"/>
              </a:solidFill>
              <a:latin typeface="Arial" panose="020B0604020202020204" pitchFamily="34" charset="0"/>
              <a:cs typeface="Arial" panose="020B0604020202020204" pitchFamily="34" charset="0"/>
            </a:endParaRPr>
          </a:p>
        </p:txBody>
      </p:sp>
      <p:pic>
        <p:nvPicPr>
          <p:cNvPr id="98" name="Picture 97">
            <a:extLst>
              <a:ext uri="{FF2B5EF4-FFF2-40B4-BE49-F238E27FC236}">
                <a16:creationId xmlns:a16="http://schemas.microsoft.com/office/drawing/2014/main" id="{A0868BE7-9E5E-28C8-7BDC-147E33A1EFD2}"/>
              </a:ext>
            </a:extLst>
          </p:cNvPr>
          <p:cNvPicPr>
            <a:picLocks noChangeAspect="1"/>
          </p:cNvPicPr>
          <p:nvPr/>
        </p:nvPicPr>
        <p:blipFill>
          <a:blip r:embed="rId5">
            <a:duotone>
              <a:prstClr val="black"/>
              <a:schemeClr val="accent6">
                <a:tint val="45000"/>
                <a:satMod val="400000"/>
              </a:schemeClr>
            </a:duotone>
          </a:blip>
          <a:stretch>
            <a:fillRect/>
          </a:stretch>
        </p:blipFill>
        <p:spPr>
          <a:xfrm>
            <a:off x="1287093" y="2309305"/>
            <a:ext cx="319596" cy="319596"/>
          </a:xfrm>
          <a:prstGeom prst="rect">
            <a:avLst/>
          </a:prstGeom>
        </p:spPr>
      </p:pic>
      <p:pic>
        <p:nvPicPr>
          <p:cNvPr id="99" name="Picture 98">
            <a:extLst>
              <a:ext uri="{FF2B5EF4-FFF2-40B4-BE49-F238E27FC236}">
                <a16:creationId xmlns:a16="http://schemas.microsoft.com/office/drawing/2014/main" id="{456E9DC2-2BCD-28CF-8F9E-0FA12D5D3CF1}"/>
              </a:ext>
            </a:extLst>
          </p:cNvPr>
          <p:cNvPicPr>
            <a:picLocks noChangeAspect="1"/>
          </p:cNvPicPr>
          <p:nvPr/>
        </p:nvPicPr>
        <p:blipFill>
          <a:blip r:embed="rId5">
            <a:duotone>
              <a:prstClr val="black"/>
              <a:schemeClr val="accent6">
                <a:tint val="45000"/>
                <a:satMod val="400000"/>
              </a:schemeClr>
            </a:duotone>
          </a:blip>
          <a:stretch>
            <a:fillRect/>
          </a:stretch>
        </p:blipFill>
        <p:spPr>
          <a:xfrm>
            <a:off x="1287093" y="3070141"/>
            <a:ext cx="319596" cy="319596"/>
          </a:xfrm>
          <a:prstGeom prst="rect">
            <a:avLst/>
          </a:prstGeom>
        </p:spPr>
      </p:pic>
      <p:pic>
        <p:nvPicPr>
          <p:cNvPr id="7" name="Object 1" descr="preencoded.png">
            <a:extLst>
              <a:ext uri="{FF2B5EF4-FFF2-40B4-BE49-F238E27FC236}">
                <a16:creationId xmlns:a16="http://schemas.microsoft.com/office/drawing/2014/main" id="{BCE29A68-9117-3906-083A-8399137B04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8878"/>
            <a:ext cx="71021" cy="779204"/>
          </a:xfrm>
          <a:prstGeom prst="rect">
            <a:avLst/>
          </a:prstGeom>
        </p:spPr>
      </p:pic>
    </p:spTree>
    <p:extLst>
      <p:ext uri="{BB962C8B-B14F-4D97-AF65-F5344CB8AC3E}">
        <p14:creationId xmlns:p14="http://schemas.microsoft.com/office/powerpoint/2010/main" val="3276404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3976" cy="989045"/>
          </a:xfrm>
          <a:prstGeom prst="rect">
            <a:avLst/>
          </a:prstGeom>
        </p:spPr>
      </p:pic>
      <p:sp>
        <p:nvSpPr>
          <p:cNvPr id="3" name="Object 2"/>
          <p:cNvSpPr/>
          <p:nvPr/>
        </p:nvSpPr>
        <p:spPr>
          <a:xfrm>
            <a:off x="476131" y="169026"/>
            <a:ext cx="12188952" cy="507079"/>
          </a:xfrm>
          <a:prstGeom prst="rect">
            <a:avLst/>
          </a:prstGeom>
          <a:noFill/>
        </p:spPr>
        <p:txBody>
          <a:bodyPr wrap="square" lIns="0" tIns="0" rIns="0" bIns="0" rtlCol="0" anchor="t"/>
          <a:lstStyle/>
          <a:p>
            <a:pPr algn="l">
              <a:lnSpc>
                <a:spcPts val="3994"/>
              </a:lnSpc>
              <a:buNone/>
            </a:pPr>
            <a:r>
              <a:rPr lang="en-US" sz="3750" dirty="0">
                <a:solidFill>
                  <a:srgbClr val="004F98"/>
                </a:solidFill>
                <a:latin typeface="Arial" panose="020B0604020202020204" pitchFamily="34" charset="0"/>
                <a:ea typeface="Playfair Display" pitchFamily="34" charset="-122"/>
                <a:cs typeface="Arial" panose="020B0604020202020204" pitchFamily="34" charset="0"/>
              </a:rPr>
              <a:t>KPI’s Definition</a:t>
            </a:r>
            <a:endParaRPr lang="en-US" dirty="0">
              <a:solidFill>
                <a:srgbClr val="004F98"/>
              </a:solidFill>
              <a:latin typeface="Arial" panose="020B0604020202020204" pitchFamily="34" charset="0"/>
              <a:cs typeface="Arial" panose="020B0604020202020204" pitchFamily="34" charset="0"/>
            </a:endParaRPr>
          </a:p>
        </p:txBody>
      </p:sp>
      <p:sp>
        <p:nvSpPr>
          <p:cNvPr id="4" name="Object 3"/>
          <p:cNvSpPr/>
          <p:nvPr/>
        </p:nvSpPr>
        <p:spPr>
          <a:xfrm>
            <a:off x="693477" y="4585152"/>
            <a:ext cx="11360353" cy="316032"/>
          </a:xfrm>
          <a:prstGeom prst="rect">
            <a:avLst/>
          </a:prstGeom>
          <a:noFill/>
        </p:spPr>
        <p:txBody>
          <a:bodyPr wrap="square" lIns="0" tIns="0" rIns="0" bIns="0" rtlCol="0" anchor="t"/>
          <a:lstStyle/>
          <a:p>
            <a:pPr marL="285750" indent="-285750" algn="l">
              <a:lnSpc>
                <a:spcPts val="2489"/>
              </a:lnSpc>
              <a:spcBef>
                <a:spcPts val="672"/>
              </a:spcBef>
              <a:buFont typeface="Arial" panose="020B0604020202020204" pitchFamily="34" charset="0"/>
              <a:buChar char="•"/>
            </a:pPr>
            <a:r>
              <a:rPr lang="en-US" sz="1400" kern="0" spc="48" dirty="0">
                <a:latin typeface="Arial" panose="020B0604020202020204" pitchFamily="34" charset="0"/>
                <a:ea typeface="Roboto" pitchFamily="34" charset="-122"/>
                <a:cs typeface="Arial" panose="020B0604020202020204" pitchFamily="34" charset="0"/>
              </a:rPr>
              <a:t>These KPIs would define the performance on all scales and help us monitor trends in our analysis.</a:t>
            </a:r>
          </a:p>
          <a:p>
            <a:pPr marL="285750" indent="-285750" algn="l">
              <a:lnSpc>
                <a:spcPts val="2489"/>
              </a:lnSpc>
              <a:spcBef>
                <a:spcPts val="672"/>
              </a:spcBef>
              <a:buFont typeface="Arial" panose="020B0604020202020204" pitchFamily="34" charset="0"/>
              <a:buChar char="•"/>
            </a:pPr>
            <a:r>
              <a:rPr lang="en-US" sz="1400" kern="0" spc="48" dirty="0">
                <a:latin typeface="Arial" panose="020B0604020202020204" pitchFamily="34" charset="0"/>
                <a:ea typeface="Roboto" pitchFamily="34" charset="-122"/>
                <a:cs typeface="Arial" panose="020B0604020202020204" pitchFamily="34" charset="0"/>
              </a:rPr>
              <a:t>Call/Meet, Email Click, Event Rates are the KPIs defined based on the different engagement channels between the Firm and the other Brokers these would be collectively referred to as </a:t>
            </a:r>
            <a:r>
              <a:rPr lang="en-US" sz="1400" b="1" kern="0" spc="48" dirty="0">
                <a:solidFill>
                  <a:srgbClr val="004F98"/>
                </a:solidFill>
                <a:latin typeface="Arial" panose="020B0604020202020204" pitchFamily="34" charset="0"/>
                <a:ea typeface="Roboto" pitchFamily="34" charset="-122"/>
                <a:cs typeface="Arial" panose="020B0604020202020204" pitchFamily="34" charset="0"/>
              </a:rPr>
              <a:t>Engagement Rates</a:t>
            </a:r>
            <a:r>
              <a:rPr lang="en-US" sz="1400" kern="0" spc="48" dirty="0">
                <a:latin typeface="Arial" panose="020B0604020202020204" pitchFamily="34" charset="0"/>
                <a:ea typeface="Roboto" pitchFamily="34" charset="-122"/>
                <a:cs typeface="Arial" panose="020B0604020202020204" pitchFamily="34" charset="0"/>
              </a:rPr>
              <a:t>. </a:t>
            </a:r>
          </a:p>
          <a:p>
            <a:pPr marL="285750" indent="-285750" algn="l">
              <a:lnSpc>
                <a:spcPts val="2489"/>
              </a:lnSpc>
              <a:spcBef>
                <a:spcPts val="672"/>
              </a:spcBef>
              <a:buFont typeface="Arial" panose="020B0604020202020204" pitchFamily="34" charset="0"/>
              <a:buChar char="•"/>
            </a:pPr>
            <a:r>
              <a:rPr lang="en-US" sz="1600" b="1" kern="0" spc="48" dirty="0">
                <a:latin typeface="Arial" panose="020B0604020202020204" pitchFamily="34" charset="0"/>
                <a:ea typeface="Roboto" pitchFamily="34" charset="-122"/>
                <a:cs typeface="Arial" panose="020B0604020202020204" pitchFamily="34" charset="0"/>
              </a:rPr>
              <a:t>*</a:t>
            </a:r>
            <a:r>
              <a:rPr lang="en-US" sz="1400" kern="0" spc="48" dirty="0">
                <a:latin typeface="Arial" panose="020B0604020202020204" pitchFamily="34" charset="0"/>
                <a:ea typeface="Roboto" pitchFamily="34" charset="-122"/>
                <a:cs typeface="Arial" panose="020B0604020202020204" pitchFamily="34" charset="0"/>
              </a:rPr>
              <a:t> The count of total number of records would be considered as per the total records present in each segment while doing analysis.</a:t>
            </a:r>
            <a:endParaRPr lang="en-US" sz="1600" dirty="0">
              <a:latin typeface="Arial" panose="020B0604020202020204" pitchFamily="34" charset="0"/>
              <a:cs typeface="Arial" panose="020B0604020202020204" pitchFamily="34" charset="0"/>
            </a:endParaRPr>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854" y="1638702"/>
            <a:ext cx="476131" cy="476131"/>
          </a:xfrm>
          <a:prstGeom prst="rect">
            <a:avLst/>
          </a:prstGeom>
        </p:spPr>
      </p:pic>
      <p:sp>
        <p:nvSpPr>
          <p:cNvPr id="6" name="Object 5"/>
          <p:cNvSpPr/>
          <p:nvPr/>
        </p:nvSpPr>
        <p:spPr>
          <a:xfrm>
            <a:off x="1542329" y="1463083"/>
            <a:ext cx="4242327" cy="258896"/>
          </a:xfrm>
          <a:prstGeom prst="rect">
            <a:avLst/>
          </a:prstGeom>
          <a:noFill/>
        </p:spPr>
        <p:txBody>
          <a:bodyPr wrap="square" lIns="0" tIns="0" rIns="0" bIns="0" rtlCol="0" anchor="t"/>
          <a:lstStyle/>
          <a:p>
            <a:pPr algn="l">
              <a:lnSpc>
                <a:spcPts val="2040"/>
              </a:lnSpc>
              <a:buNone/>
            </a:pPr>
            <a:r>
              <a:rPr lang="en-US" sz="1600" b="1" kern="0" spc="152" dirty="0">
                <a:solidFill>
                  <a:srgbClr val="004F98"/>
                </a:solidFill>
                <a:latin typeface="Arial" panose="020B0604020202020204" pitchFamily="34" charset="0"/>
                <a:ea typeface="Roboto" pitchFamily="34" charset="-122"/>
                <a:cs typeface="Arial" panose="020B0604020202020204" pitchFamily="34" charset="0"/>
              </a:rPr>
              <a:t>#1 MARKET SHARE</a:t>
            </a:r>
            <a:endParaRPr lang="en-US" sz="2000" dirty="0">
              <a:latin typeface="Arial" panose="020B0604020202020204" pitchFamily="34" charset="0"/>
              <a:cs typeface="Arial" panose="020B0604020202020204" pitchFamily="34" charset="0"/>
            </a:endParaRPr>
          </a:p>
        </p:txBody>
      </p:sp>
      <p:sp>
        <p:nvSpPr>
          <p:cNvPr id="7" name="Object 6"/>
          <p:cNvSpPr/>
          <p:nvPr/>
        </p:nvSpPr>
        <p:spPr>
          <a:xfrm>
            <a:off x="1542329" y="1829228"/>
            <a:ext cx="4242327" cy="505651"/>
          </a:xfrm>
          <a:prstGeom prst="rect">
            <a:avLst/>
          </a:prstGeom>
          <a:noFill/>
        </p:spPr>
        <p:txBody>
          <a:bodyPr wrap="square" lIns="0" tIns="0" rIns="0" bIns="0" rtlCol="0" anchor="t"/>
          <a:lstStyle/>
          <a:p>
            <a:pPr algn="l">
              <a:lnSpc>
                <a:spcPts val="1991"/>
              </a:lnSpc>
              <a:spcBef>
                <a:spcPts val="828"/>
              </a:spcBef>
              <a:buNone/>
            </a:pPr>
            <a:r>
              <a:rPr lang="en-US" sz="1400" kern="0" spc="38" dirty="0">
                <a:solidFill>
                  <a:srgbClr val="000000"/>
                </a:solidFill>
                <a:latin typeface="Arial" panose="020B0604020202020204" pitchFamily="34" charset="0"/>
                <a:ea typeface="Roboto" pitchFamily="34" charset="-122"/>
                <a:cs typeface="Arial" panose="020B0604020202020204" pitchFamily="34" charset="0"/>
              </a:rPr>
              <a:t>Percentage Ratio of the sum of client sales to the sum of global sales</a:t>
            </a:r>
            <a:endParaRPr lang="en-US" sz="2000" dirty="0">
              <a:latin typeface="Arial" panose="020B0604020202020204" pitchFamily="34" charset="0"/>
              <a:cs typeface="Arial" panose="020B0604020202020204" pitchFamily="34" charset="0"/>
            </a:endParaRPr>
          </a:p>
        </p:txBody>
      </p:sp>
      <p:pic>
        <p:nvPicPr>
          <p:cNvPr id="8" name="Object 7"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477" y="3388854"/>
            <a:ext cx="542789" cy="276156"/>
          </a:xfrm>
          <a:prstGeom prst="rect">
            <a:avLst/>
          </a:prstGeom>
        </p:spPr>
      </p:pic>
      <p:sp>
        <p:nvSpPr>
          <p:cNvPr id="9" name="Object 8"/>
          <p:cNvSpPr/>
          <p:nvPr/>
        </p:nvSpPr>
        <p:spPr>
          <a:xfrm>
            <a:off x="1542329" y="3129541"/>
            <a:ext cx="4242327" cy="258896"/>
          </a:xfrm>
          <a:prstGeom prst="rect">
            <a:avLst/>
          </a:prstGeom>
          <a:noFill/>
        </p:spPr>
        <p:txBody>
          <a:bodyPr wrap="square" lIns="0" tIns="0" rIns="0" bIns="0" rtlCol="0" anchor="t"/>
          <a:lstStyle/>
          <a:p>
            <a:pPr algn="l">
              <a:lnSpc>
                <a:spcPts val="2040"/>
              </a:lnSpc>
              <a:buNone/>
            </a:pPr>
            <a:r>
              <a:rPr lang="en-US" sz="1600" b="1" kern="0" spc="152" dirty="0">
                <a:solidFill>
                  <a:srgbClr val="004F98"/>
                </a:solidFill>
                <a:latin typeface="Arial" panose="020B0604020202020204" pitchFamily="34" charset="0"/>
                <a:ea typeface="Roboto" pitchFamily="34" charset="-122"/>
                <a:cs typeface="Arial" panose="020B0604020202020204" pitchFamily="34" charset="0"/>
              </a:rPr>
              <a:t>#2 EMAIL CLICK RATE</a:t>
            </a:r>
            <a:endParaRPr lang="en-US" sz="2000" dirty="0">
              <a:latin typeface="Arial" panose="020B0604020202020204" pitchFamily="34" charset="0"/>
              <a:cs typeface="Arial" panose="020B0604020202020204" pitchFamily="34" charset="0"/>
            </a:endParaRPr>
          </a:p>
        </p:txBody>
      </p:sp>
      <p:sp>
        <p:nvSpPr>
          <p:cNvPr id="10" name="Object 9"/>
          <p:cNvSpPr/>
          <p:nvPr/>
        </p:nvSpPr>
        <p:spPr>
          <a:xfrm>
            <a:off x="1542329" y="3495686"/>
            <a:ext cx="4242327" cy="505651"/>
          </a:xfrm>
          <a:prstGeom prst="rect">
            <a:avLst/>
          </a:prstGeom>
          <a:noFill/>
        </p:spPr>
        <p:txBody>
          <a:bodyPr wrap="square" lIns="0" tIns="0" rIns="0" bIns="0" rtlCol="0" anchor="t"/>
          <a:lstStyle/>
          <a:p>
            <a:pPr algn="l">
              <a:lnSpc>
                <a:spcPts val="1991"/>
              </a:lnSpc>
              <a:spcBef>
                <a:spcPts val="828"/>
              </a:spcBef>
              <a:buNone/>
            </a:pPr>
            <a:r>
              <a:rPr lang="en-US" sz="1400" kern="0" spc="38" dirty="0">
                <a:solidFill>
                  <a:srgbClr val="000000"/>
                </a:solidFill>
                <a:latin typeface="Arial" panose="020B0604020202020204" pitchFamily="34" charset="0"/>
                <a:ea typeface="Roboto" pitchFamily="34" charset="-122"/>
                <a:cs typeface="Arial" panose="020B0604020202020204" pitchFamily="34" charset="0"/>
              </a:rPr>
              <a:t>Percentage Ratio of the count of Emails Opened to Total Records *</a:t>
            </a:r>
            <a:endParaRPr lang="en-US" sz="2000" dirty="0">
              <a:latin typeface="Arial" panose="020B0604020202020204" pitchFamily="34" charset="0"/>
              <a:cs typeface="Arial" panose="020B0604020202020204" pitchFamily="34" charset="0"/>
            </a:endParaRPr>
          </a:p>
        </p:txBody>
      </p:sp>
      <p:pic>
        <p:nvPicPr>
          <p:cNvPr id="11" name="Object 10"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9744" y="1647275"/>
            <a:ext cx="361860" cy="438040"/>
          </a:xfrm>
          <a:prstGeom prst="rect">
            <a:avLst/>
          </a:prstGeom>
        </p:spPr>
      </p:pic>
      <p:sp>
        <p:nvSpPr>
          <p:cNvPr id="12" name="Object 11"/>
          <p:cNvSpPr/>
          <p:nvPr/>
        </p:nvSpPr>
        <p:spPr>
          <a:xfrm>
            <a:off x="6925846" y="1449340"/>
            <a:ext cx="4242327" cy="258896"/>
          </a:xfrm>
          <a:prstGeom prst="rect">
            <a:avLst/>
          </a:prstGeom>
          <a:noFill/>
        </p:spPr>
        <p:txBody>
          <a:bodyPr wrap="square" lIns="0" tIns="0" rIns="0" bIns="0" rtlCol="0" anchor="t"/>
          <a:lstStyle/>
          <a:p>
            <a:pPr algn="l">
              <a:lnSpc>
                <a:spcPts val="2040"/>
              </a:lnSpc>
              <a:buNone/>
            </a:pPr>
            <a:r>
              <a:rPr lang="en-US" sz="1600" b="1" kern="0" spc="152" dirty="0">
                <a:solidFill>
                  <a:srgbClr val="004F98"/>
                </a:solidFill>
                <a:latin typeface="Arial" panose="020B0604020202020204" pitchFamily="34" charset="0"/>
                <a:ea typeface="Roboto" pitchFamily="34" charset="-122"/>
                <a:cs typeface="Arial" panose="020B0604020202020204" pitchFamily="34" charset="0"/>
              </a:rPr>
              <a:t>#3 CALL/MEET RATE</a:t>
            </a:r>
            <a:endParaRPr lang="en-US" sz="2000" dirty="0">
              <a:latin typeface="Arial" panose="020B0604020202020204" pitchFamily="34" charset="0"/>
              <a:cs typeface="Arial" panose="020B0604020202020204" pitchFamily="34" charset="0"/>
            </a:endParaRPr>
          </a:p>
        </p:txBody>
      </p:sp>
      <p:sp>
        <p:nvSpPr>
          <p:cNvPr id="13" name="Object 12"/>
          <p:cNvSpPr/>
          <p:nvPr/>
        </p:nvSpPr>
        <p:spPr>
          <a:xfrm>
            <a:off x="6925846" y="1815485"/>
            <a:ext cx="4366550" cy="948929"/>
          </a:xfrm>
          <a:prstGeom prst="rect">
            <a:avLst/>
          </a:prstGeom>
          <a:noFill/>
        </p:spPr>
        <p:txBody>
          <a:bodyPr wrap="square" lIns="0" tIns="0" rIns="0" bIns="0" rtlCol="0" anchor="t"/>
          <a:lstStyle/>
          <a:p>
            <a:pPr algn="l">
              <a:lnSpc>
                <a:spcPts val="1991"/>
              </a:lnSpc>
              <a:spcBef>
                <a:spcPts val="828"/>
              </a:spcBef>
              <a:buNone/>
            </a:pPr>
            <a:r>
              <a:rPr lang="en-US" sz="1400" kern="0" spc="38" dirty="0">
                <a:solidFill>
                  <a:srgbClr val="000000"/>
                </a:solidFill>
                <a:latin typeface="Arial" panose="020B0604020202020204" pitchFamily="34" charset="0"/>
                <a:ea typeface="Roboto" pitchFamily="34" charset="-122"/>
                <a:cs typeface="Arial" panose="020B0604020202020204" pitchFamily="34" charset="0"/>
              </a:rPr>
              <a:t>Percentage Ratio of the count of Salesforce Meet/Call with the Intermediaries to Total Records *</a:t>
            </a:r>
            <a:endParaRPr lang="en-US" sz="2000" dirty="0">
              <a:latin typeface="Arial" panose="020B0604020202020204" pitchFamily="34" charset="0"/>
              <a:cs typeface="Arial" panose="020B0604020202020204" pitchFamily="34" charset="0"/>
            </a:endParaRPr>
          </a:p>
        </p:txBody>
      </p:sp>
      <p:pic>
        <p:nvPicPr>
          <p:cNvPr id="14" name="Object 13"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60689" y="3352793"/>
            <a:ext cx="438040" cy="361860"/>
          </a:xfrm>
          <a:prstGeom prst="rect">
            <a:avLst/>
          </a:prstGeom>
        </p:spPr>
      </p:pic>
      <p:sp>
        <p:nvSpPr>
          <p:cNvPr id="15" name="Object 14"/>
          <p:cNvSpPr/>
          <p:nvPr/>
        </p:nvSpPr>
        <p:spPr>
          <a:xfrm>
            <a:off x="6925846" y="3115798"/>
            <a:ext cx="4242327" cy="258896"/>
          </a:xfrm>
          <a:prstGeom prst="rect">
            <a:avLst/>
          </a:prstGeom>
          <a:noFill/>
        </p:spPr>
        <p:txBody>
          <a:bodyPr wrap="square" lIns="0" tIns="0" rIns="0" bIns="0" rtlCol="0" anchor="t"/>
          <a:lstStyle/>
          <a:p>
            <a:pPr algn="l">
              <a:lnSpc>
                <a:spcPts val="2040"/>
              </a:lnSpc>
              <a:buNone/>
            </a:pPr>
            <a:r>
              <a:rPr lang="en-US" sz="1600" b="1" kern="0" spc="152" dirty="0">
                <a:solidFill>
                  <a:srgbClr val="004F98"/>
                </a:solidFill>
                <a:latin typeface="Arial" panose="020B0604020202020204" pitchFamily="34" charset="0"/>
                <a:ea typeface="Roboto" pitchFamily="34" charset="-122"/>
                <a:cs typeface="Arial" panose="020B0604020202020204" pitchFamily="34" charset="0"/>
              </a:rPr>
              <a:t>#4 EVENT RATE</a:t>
            </a:r>
            <a:endParaRPr lang="en-US" sz="2000" dirty="0">
              <a:latin typeface="Arial" panose="020B0604020202020204" pitchFamily="34" charset="0"/>
              <a:cs typeface="Arial" panose="020B0604020202020204" pitchFamily="34" charset="0"/>
            </a:endParaRPr>
          </a:p>
        </p:txBody>
      </p:sp>
      <p:sp>
        <p:nvSpPr>
          <p:cNvPr id="16" name="Object 15"/>
          <p:cNvSpPr/>
          <p:nvPr/>
        </p:nvSpPr>
        <p:spPr>
          <a:xfrm>
            <a:off x="6925846" y="3481943"/>
            <a:ext cx="4242327" cy="505651"/>
          </a:xfrm>
          <a:prstGeom prst="rect">
            <a:avLst/>
          </a:prstGeom>
          <a:noFill/>
        </p:spPr>
        <p:txBody>
          <a:bodyPr wrap="square" lIns="0" tIns="0" rIns="0" bIns="0" rtlCol="0" anchor="t"/>
          <a:lstStyle/>
          <a:p>
            <a:pPr algn="l">
              <a:lnSpc>
                <a:spcPts val="1991"/>
              </a:lnSpc>
              <a:spcBef>
                <a:spcPts val="828"/>
              </a:spcBef>
              <a:buNone/>
            </a:pPr>
            <a:r>
              <a:rPr lang="en-US" sz="1400" kern="0" spc="38" dirty="0">
                <a:solidFill>
                  <a:srgbClr val="000000"/>
                </a:solidFill>
                <a:latin typeface="Arial" panose="020B0604020202020204" pitchFamily="34" charset="0"/>
                <a:ea typeface="Roboto" pitchFamily="34" charset="-122"/>
                <a:cs typeface="Arial" panose="020B0604020202020204" pitchFamily="34" charset="0"/>
              </a:rPr>
              <a:t>Percentage Ratio of the count of Digital Events attended by the Intermediaries to Total Records *</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1546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4F98"/>
        </a:solidFill>
        <a:effectLst/>
      </p:bgPr>
    </p:bg>
    <p:spTree>
      <p:nvGrpSpPr>
        <p:cNvPr id="1" name=""/>
        <p:cNvGrpSpPr/>
        <p:nvPr/>
      </p:nvGrpSpPr>
      <p:grpSpPr>
        <a:xfrm>
          <a:off x="0" y="0"/>
          <a:ext cx="0" cy="0"/>
          <a:chOff x="0" y="0"/>
          <a:chExt cx="0" cy="0"/>
        </a:xfrm>
      </p:grpSpPr>
      <p:sp>
        <p:nvSpPr>
          <p:cNvPr id="2" name="Object 1"/>
          <p:cNvSpPr/>
          <p:nvPr/>
        </p:nvSpPr>
        <p:spPr>
          <a:xfrm>
            <a:off x="0" y="0"/>
            <a:ext cx="3809048" cy="6856286"/>
          </a:xfrm>
          <a:prstGeom prst="rect">
            <a:avLst/>
          </a:prstGeom>
          <a:solidFill>
            <a:srgbClr val="FFFFFF"/>
          </a:solidFill>
        </p:spPr>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58465" y="148751"/>
            <a:ext cx="1152237" cy="1152237"/>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09302" y="132872"/>
            <a:ext cx="209498" cy="76181"/>
          </a:xfrm>
          <a:prstGeom prst="rect">
            <a:avLst/>
          </a:prstGeom>
        </p:spPr>
      </p:pic>
      <p:sp>
        <p:nvSpPr>
          <p:cNvPr id="7" name="Object 6"/>
          <p:cNvSpPr/>
          <p:nvPr/>
        </p:nvSpPr>
        <p:spPr>
          <a:xfrm>
            <a:off x="5492114" y="639808"/>
            <a:ext cx="2513971" cy="215806"/>
          </a:xfrm>
          <a:prstGeom prst="rect">
            <a:avLst/>
          </a:prstGeom>
          <a:noFill/>
        </p:spPr>
        <p:txBody>
          <a:bodyPr wrap="square" lIns="0" tIns="0" rIns="0" bIns="0" rtlCol="0" anchor="t"/>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260" b="1" i="0" u="none" strike="noStrike" kern="0" cap="none" spc="126" normalizeH="0" baseline="0" noProof="0" dirty="0">
                <a:ln>
                  <a:noFill/>
                </a:ln>
                <a:solidFill>
                  <a:srgbClr val="FFFFFF"/>
                </a:solidFill>
                <a:effectLst/>
                <a:uLnTx/>
                <a:uFillTx/>
                <a:latin typeface="Arial" panose="020B0604020202020204" pitchFamily="34" charset="0"/>
                <a:ea typeface="Roboto" pitchFamily="34" charset="-122"/>
                <a:cs typeface="Arial" panose="020B0604020202020204" pitchFamily="34" charset="0"/>
              </a:rPr>
              <a:t>MARKET SHARE</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8" name="Object 7"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55640" y="1626227"/>
            <a:ext cx="1152237" cy="1152237"/>
          </a:xfrm>
          <a:prstGeom prst="rect">
            <a:avLst/>
          </a:prstGeom>
        </p:spPr>
      </p:pic>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07951" y="1623162"/>
            <a:ext cx="599925" cy="1066533"/>
          </a:xfrm>
          <a:prstGeom prst="rect">
            <a:avLst/>
          </a:prstGeom>
        </p:spPr>
      </p:pic>
      <p:sp>
        <p:nvSpPr>
          <p:cNvPr id="11" name="Object 10"/>
          <p:cNvSpPr/>
          <p:nvPr/>
        </p:nvSpPr>
        <p:spPr>
          <a:xfrm>
            <a:off x="5492114" y="2068201"/>
            <a:ext cx="2513971" cy="215806"/>
          </a:xfrm>
          <a:prstGeom prst="rect">
            <a:avLst/>
          </a:prstGeom>
          <a:noFill/>
        </p:spPr>
        <p:txBody>
          <a:bodyPr wrap="square" lIns="0" tIns="0" rIns="0" bIns="0" rtlCol="0" anchor="t"/>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260" b="1" i="0" u="none" strike="noStrike" kern="0" cap="none" spc="126" normalizeH="0" baseline="0" noProof="0" dirty="0">
                <a:ln>
                  <a:noFill/>
                </a:ln>
                <a:solidFill>
                  <a:srgbClr val="FFFFFF"/>
                </a:solidFill>
                <a:effectLst/>
                <a:uLnTx/>
                <a:uFillTx/>
                <a:latin typeface="Arial" panose="020B0604020202020204" pitchFamily="34" charset="0"/>
                <a:ea typeface="Roboto" pitchFamily="34" charset="-122"/>
                <a:cs typeface="Arial" panose="020B0604020202020204" pitchFamily="34" charset="0"/>
              </a:rPr>
              <a:t>EMAIL CLICK RATE</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12" name="Object 1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55640" y="3027987"/>
            <a:ext cx="1152237" cy="1152237"/>
          </a:xfrm>
          <a:prstGeom prst="rect">
            <a:avLst/>
          </a:prstGeom>
        </p:spPr>
      </p:pic>
      <p:pic>
        <p:nvPicPr>
          <p:cNvPr id="13" name="Object 12"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07951" y="3027749"/>
            <a:ext cx="599925" cy="580880"/>
          </a:xfrm>
          <a:prstGeom prst="rect">
            <a:avLst/>
          </a:prstGeom>
        </p:spPr>
      </p:pic>
      <p:sp>
        <p:nvSpPr>
          <p:cNvPr id="14" name="Object 13"/>
          <p:cNvSpPr/>
          <p:nvPr/>
        </p:nvSpPr>
        <p:spPr>
          <a:xfrm>
            <a:off x="4262356" y="3467217"/>
            <a:ext cx="919681" cy="273775"/>
          </a:xfrm>
          <a:prstGeom prst="rect">
            <a:avLst/>
          </a:prstGeom>
          <a:noFill/>
        </p:spPr>
        <p:txBody>
          <a:bodyPr wrap="square" lIns="0" tIns="0" rIns="0" bIns="0" rtlCol="0" anchor="ctr"/>
          <a:lstStyle/>
          <a:p>
            <a:pPr marL="0" marR="0" lvl="0" indent="0" algn="ctr" defTabSz="914400" rtl="0" eaLnBrk="1" fontAlgn="auto" latinLnBrk="0" hangingPunct="1">
              <a:lnSpc>
                <a:spcPts val="2156"/>
              </a:lnSpc>
              <a:spcBef>
                <a:spcPts val="0"/>
              </a:spcBef>
              <a:spcAft>
                <a:spcPts val="0"/>
              </a:spcAft>
              <a:buClrTx/>
              <a:buSzTx/>
              <a:buFontTx/>
              <a:buNone/>
              <a:tabLst/>
              <a:defRPr/>
            </a:pPr>
            <a:r>
              <a:rPr kumimoji="0" lang="en-US" sz="2025" b="0" i="0" u="none" strike="noStrike" kern="1200" cap="none" spc="0" normalizeH="0" baseline="0" noProof="0" dirty="0">
                <a:ln>
                  <a:noFill/>
                </a:ln>
                <a:solidFill>
                  <a:srgbClr val="FFFFFF"/>
                </a:solidFill>
                <a:effectLst/>
                <a:uLnTx/>
                <a:uFillTx/>
                <a:latin typeface="Arial" panose="020B0604020202020204" pitchFamily="34" charset="0"/>
                <a:ea typeface="Playfair Display" pitchFamily="34" charset="-122"/>
                <a:cs typeface="Arial" panose="020B0604020202020204" pitchFamily="34" charset="0"/>
              </a:rPr>
              <a:t>24.3%</a:t>
            </a:r>
            <a:endPar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5" name="Object 14"/>
          <p:cNvSpPr/>
          <p:nvPr/>
        </p:nvSpPr>
        <p:spPr>
          <a:xfrm>
            <a:off x="5492114" y="3496594"/>
            <a:ext cx="2513971" cy="215806"/>
          </a:xfrm>
          <a:prstGeom prst="rect">
            <a:avLst/>
          </a:prstGeom>
          <a:noFill/>
        </p:spPr>
        <p:txBody>
          <a:bodyPr wrap="square" lIns="0" tIns="0" rIns="0" bIns="0" rtlCol="0" anchor="t"/>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260" b="1" i="0" u="none" strike="noStrike" kern="0" cap="none" spc="126" normalizeH="0" baseline="0" noProof="0" dirty="0">
                <a:ln>
                  <a:noFill/>
                </a:ln>
                <a:solidFill>
                  <a:srgbClr val="FFFFFF"/>
                </a:solidFill>
                <a:effectLst/>
                <a:uLnTx/>
                <a:uFillTx/>
                <a:latin typeface="Arial" panose="020B0604020202020204" pitchFamily="34" charset="0"/>
                <a:ea typeface="Roboto" pitchFamily="34" charset="-122"/>
                <a:cs typeface="Arial" panose="020B0604020202020204" pitchFamily="34" charset="0"/>
              </a:rPr>
              <a:t>CALL/MEET RATE</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16" name="Object 1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23548" y="3073328"/>
            <a:ext cx="1152237" cy="1152237"/>
          </a:xfrm>
          <a:prstGeom prst="rect">
            <a:avLst/>
          </a:prstGeom>
        </p:spPr>
      </p:pic>
      <p:pic>
        <p:nvPicPr>
          <p:cNvPr id="17" name="Object 16"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47496" y="3064972"/>
            <a:ext cx="409473" cy="180930"/>
          </a:xfrm>
          <a:prstGeom prst="rect">
            <a:avLst/>
          </a:prstGeom>
        </p:spPr>
      </p:pic>
      <p:sp>
        <p:nvSpPr>
          <p:cNvPr id="18" name="Object 17"/>
          <p:cNvSpPr/>
          <p:nvPr/>
        </p:nvSpPr>
        <p:spPr>
          <a:xfrm>
            <a:off x="8131988" y="3496892"/>
            <a:ext cx="919681" cy="304248"/>
          </a:xfrm>
          <a:prstGeom prst="rect">
            <a:avLst/>
          </a:prstGeom>
          <a:noFill/>
        </p:spPr>
        <p:txBody>
          <a:bodyPr wrap="square" lIns="0" tIns="0" rIns="0" bIns="0" rtlCol="0" anchor="ctr"/>
          <a:lstStyle/>
          <a:p>
            <a:pPr marL="0" marR="0" lvl="0" indent="0" algn="ctr" defTabSz="914400" rtl="0" eaLnBrk="1" fontAlgn="auto" latinLnBrk="0" hangingPunct="1">
              <a:lnSpc>
                <a:spcPts val="2396"/>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rial" panose="020B0604020202020204" pitchFamily="34" charset="0"/>
                <a:ea typeface="Playfair Display" pitchFamily="34" charset="-122"/>
                <a:cs typeface="Arial" panose="020B0604020202020204" pitchFamily="34" charset="0"/>
              </a:rPr>
              <a:t>11.2%</a:t>
            </a:r>
            <a:endPar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9" name="Object 18"/>
          <p:cNvSpPr/>
          <p:nvPr/>
        </p:nvSpPr>
        <p:spPr>
          <a:xfrm>
            <a:off x="9357033" y="3497023"/>
            <a:ext cx="2513971" cy="215806"/>
          </a:xfrm>
          <a:prstGeom prst="rect">
            <a:avLst/>
          </a:prstGeom>
          <a:noFill/>
        </p:spPr>
        <p:txBody>
          <a:bodyPr wrap="square" lIns="0" tIns="0" rIns="0" bIns="0" rtlCol="0" anchor="t"/>
          <a:lstStyle/>
          <a:p>
            <a:pPr marL="0" marR="0" lvl="0" indent="0" algn="l" defTabSz="914400" rtl="0" eaLnBrk="1" fontAlgn="auto" latinLnBrk="0" hangingPunct="1">
              <a:lnSpc>
                <a:spcPts val="1700"/>
              </a:lnSpc>
              <a:spcBef>
                <a:spcPts val="0"/>
              </a:spcBef>
              <a:spcAft>
                <a:spcPts val="0"/>
              </a:spcAft>
              <a:buClrTx/>
              <a:buSzTx/>
              <a:buFontTx/>
              <a:buNone/>
              <a:tabLst/>
              <a:defRPr/>
            </a:pPr>
            <a:r>
              <a:rPr lang="en-US" sz="1260" b="1" kern="0" spc="126" dirty="0">
                <a:solidFill>
                  <a:srgbClr val="FFFFFF"/>
                </a:solidFill>
                <a:latin typeface="Arial" panose="020B0604020202020204" pitchFamily="34" charset="0"/>
                <a:ea typeface="Roboto" pitchFamily="34" charset="-122"/>
                <a:cs typeface="Arial" panose="020B0604020202020204" pitchFamily="34" charset="0"/>
              </a:rPr>
              <a:t>EVENT</a:t>
            </a:r>
            <a:r>
              <a:rPr kumimoji="0" lang="en-US" sz="1260" b="1" i="0" u="none" strike="noStrike" kern="0" cap="none" spc="126" normalizeH="0" baseline="0" noProof="0" dirty="0">
                <a:ln>
                  <a:noFill/>
                </a:ln>
                <a:solidFill>
                  <a:srgbClr val="FFFFFF"/>
                </a:solidFill>
                <a:effectLst/>
                <a:uLnTx/>
                <a:uFillTx/>
                <a:latin typeface="Arial" panose="020B0604020202020204" pitchFamily="34" charset="0"/>
                <a:ea typeface="Roboto" pitchFamily="34" charset="-122"/>
                <a:cs typeface="Arial" panose="020B0604020202020204" pitchFamily="34" charset="0"/>
              </a:rPr>
              <a:t> RATE</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21" name="Object 20"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16999" y="170963"/>
            <a:ext cx="47613" cy="47613"/>
          </a:xfrm>
          <a:prstGeom prst="rect">
            <a:avLst/>
          </a:prstGeom>
        </p:spPr>
      </p:pic>
      <p:pic>
        <p:nvPicPr>
          <p:cNvPr id="25" name="Object 24"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16999" y="1599356"/>
            <a:ext cx="47613" cy="47613"/>
          </a:xfrm>
          <a:prstGeom prst="rect">
            <a:avLst/>
          </a:prstGeom>
        </p:spPr>
      </p:pic>
      <p:pic>
        <p:nvPicPr>
          <p:cNvPr id="36" name="Object 19" descr="preencoded.png">
            <a:extLst>
              <a:ext uri="{FF2B5EF4-FFF2-40B4-BE49-F238E27FC236}">
                <a16:creationId xmlns:a16="http://schemas.microsoft.com/office/drawing/2014/main" id="{492BFCC4-8FA7-B4A5-EE85-C5316C2989E1}"/>
              </a:ext>
            </a:extLst>
          </p:cNvPr>
          <p:cNvPicPr>
            <a:picLocks noChangeAspect="1"/>
          </p:cNvPicPr>
          <p:nvPr/>
        </p:nvPicPr>
        <p:blipFill>
          <a:blip r:embed="rId3">
            <a:extLst>
              <a:ext uri="{96DAC541-7B7A-43D3-8B79-37D633B846F1}">
                <asvg:svgBlip xmlns:asvg="http://schemas.microsoft.com/office/drawing/2016/SVG/main" r:embed="rId15"/>
              </a:ext>
            </a:extLst>
          </a:blip>
          <a:stretch>
            <a:fillRect/>
          </a:stretch>
        </p:blipFill>
        <p:spPr>
          <a:xfrm>
            <a:off x="7964687" y="171249"/>
            <a:ext cx="1152237" cy="1152237"/>
          </a:xfrm>
          <a:prstGeom prst="rect">
            <a:avLst/>
          </a:prstGeom>
        </p:spPr>
      </p:pic>
      <p:pic>
        <p:nvPicPr>
          <p:cNvPr id="37" name="Object 20" descr="preencoded.png">
            <a:extLst>
              <a:ext uri="{FF2B5EF4-FFF2-40B4-BE49-F238E27FC236}">
                <a16:creationId xmlns:a16="http://schemas.microsoft.com/office/drawing/2014/main" id="{1736516C-BE5C-1126-F3C0-CE426FEDBE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64640" y="170963"/>
            <a:ext cx="1152237" cy="1152237"/>
          </a:xfrm>
          <a:prstGeom prst="rect">
            <a:avLst/>
          </a:prstGeom>
        </p:spPr>
      </p:pic>
      <p:sp>
        <p:nvSpPr>
          <p:cNvPr id="38" name="Object 21">
            <a:extLst>
              <a:ext uri="{FF2B5EF4-FFF2-40B4-BE49-F238E27FC236}">
                <a16:creationId xmlns:a16="http://schemas.microsoft.com/office/drawing/2014/main" id="{00593882-C4D7-4DEE-4547-70F34DE02C7D}"/>
              </a:ext>
            </a:extLst>
          </p:cNvPr>
          <p:cNvSpPr/>
          <p:nvPr/>
        </p:nvSpPr>
        <p:spPr>
          <a:xfrm>
            <a:off x="7970875" y="542028"/>
            <a:ext cx="1152237" cy="485558"/>
          </a:xfrm>
          <a:prstGeom prst="rect">
            <a:avLst/>
          </a:prstGeom>
          <a:noFill/>
        </p:spPr>
        <p:txBody>
          <a:bodyPr wrap="square" lIns="0" tIns="0" rIns="0" bIns="0" rtlCol="0" anchor="ctr"/>
          <a:lstStyle/>
          <a:p>
            <a:pPr marL="0" marR="0" lvl="0" indent="0" algn="ctr" defTabSz="914400" rtl="0" eaLnBrk="1" fontAlgn="auto" latinLnBrk="0" hangingPunct="1">
              <a:lnSpc>
                <a:spcPts val="1438"/>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rial" panose="020B0604020202020204" pitchFamily="34" charset="0"/>
                <a:ea typeface="Playfair Display" pitchFamily="34" charset="-122"/>
                <a:cs typeface="Arial" panose="020B0604020202020204" pitchFamily="34" charset="0"/>
              </a:rPr>
              <a:t>$156.82 B</a:t>
            </a:r>
            <a:endPar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9" name="Object 22">
            <a:extLst>
              <a:ext uri="{FF2B5EF4-FFF2-40B4-BE49-F238E27FC236}">
                <a16:creationId xmlns:a16="http://schemas.microsoft.com/office/drawing/2014/main" id="{C1165C02-7459-B50E-6A7D-21ECA832E0B3}"/>
              </a:ext>
            </a:extLst>
          </p:cNvPr>
          <p:cNvSpPr/>
          <p:nvPr/>
        </p:nvSpPr>
        <p:spPr>
          <a:xfrm>
            <a:off x="9301162" y="639808"/>
            <a:ext cx="2513971" cy="215806"/>
          </a:xfrm>
          <a:prstGeom prst="rect">
            <a:avLst/>
          </a:prstGeom>
          <a:noFill/>
        </p:spPr>
        <p:txBody>
          <a:bodyPr wrap="square" lIns="0" tIns="0" rIns="0" bIns="0" rtlCol="0" anchor="t"/>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260" b="1" i="0" u="none" strike="noStrike" kern="0" cap="none" spc="126" normalizeH="0" baseline="0" noProof="0" dirty="0">
                <a:ln>
                  <a:noFill/>
                </a:ln>
                <a:solidFill>
                  <a:srgbClr val="FFFFFF"/>
                </a:solidFill>
                <a:effectLst/>
                <a:uLnTx/>
                <a:uFillTx/>
                <a:latin typeface="Arial" panose="020B0604020202020204" pitchFamily="34" charset="0"/>
                <a:ea typeface="Roboto" pitchFamily="34" charset="-122"/>
                <a:cs typeface="Arial" panose="020B0604020202020204" pitchFamily="34" charset="0"/>
              </a:rPr>
              <a:t>GLOBAL SALES</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40" name="Object 23" descr="preencoded.png">
            <a:extLst>
              <a:ext uri="{FF2B5EF4-FFF2-40B4-BE49-F238E27FC236}">
                <a16:creationId xmlns:a16="http://schemas.microsoft.com/office/drawing/2014/main" id="{EE863B0F-7D93-D2C8-EA20-C672DF0EA551}"/>
              </a:ext>
            </a:extLst>
          </p:cNvPr>
          <p:cNvPicPr>
            <a:picLocks noChangeAspect="1"/>
          </p:cNvPicPr>
          <p:nvPr/>
        </p:nvPicPr>
        <p:blipFill>
          <a:blip r:embed="rId3">
            <a:extLst>
              <a:ext uri="{96DAC541-7B7A-43D3-8B79-37D633B846F1}">
                <asvg:svgBlip xmlns:asvg="http://schemas.microsoft.com/office/drawing/2016/SVG/main" r:embed="rId15"/>
              </a:ext>
            </a:extLst>
          </a:blip>
          <a:stretch>
            <a:fillRect/>
          </a:stretch>
        </p:blipFill>
        <p:spPr>
          <a:xfrm>
            <a:off x="7964687" y="1599642"/>
            <a:ext cx="1152237" cy="1152237"/>
          </a:xfrm>
          <a:prstGeom prst="rect">
            <a:avLst/>
          </a:prstGeom>
        </p:spPr>
      </p:pic>
      <p:pic>
        <p:nvPicPr>
          <p:cNvPr id="41" name="Object 24" descr="preencoded.png">
            <a:extLst>
              <a:ext uri="{FF2B5EF4-FFF2-40B4-BE49-F238E27FC236}">
                <a16:creationId xmlns:a16="http://schemas.microsoft.com/office/drawing/2014/main" id="{EEAECE5F-E853-4A8B-D4C8-FD196F54AE6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16999" y="1599356"/>
            <a:ext cx="209498" cy="76181"/>
          </a:xfrm>
          <a:prstGeom prst="rect">
            <a:avLst/>
          </a:prstGeom>
        </p:spPr>
      </p:pic>
      <p:sp>
        <p:nvSpPr>
          <p:cNvPr id="42" name="Object 25">
            <a:extLst>
              <a:ext uri="{FF2B5EF4-FFF2-40B4-BE49-F238E27FC236}">
                <a16:creationId xmlns:a16="http://schemas.microsoft.com/office/drawing/2014/main" id="{EED5E646-6C7A-740E-5194-7EC1F48CEEA3}"/>
              </a:ext>
            </a:extLst>
          </p:cNvPr>
          <p:cNvSpPr/>
          <p:nvPr/>
        </p:nvSpPr>
        <p:spPr>
          <a:xfrm>
            <a:off x="8101664" y="2056413"/>
            <a:ext cx="919681" cy="258539"/>
          </a:xfrm>
          <a:prstGeom prst="rect">
            <a:avLst/>
          </a:prstGeom>
          <a:noFill/>
        </p:spPr>
        <p:txBody>
          <a:bodyPr wrap="square" lIns="0" tIns="0" rIns="0" bIns="0" rtlCol="0" anchor="ctr"/>
          <a:lstStyle/>
          <a:p>
            <a:pPr marL="0" marR="0" lvl="0" indent="0" algn="ctr" defTabSz="914400" rtl="0" eaLnBrk="1" fontAlgn="auto" latinLnBrk="0" hangingPunct="1">
              <a:lnSpc>
                <a:spcPts val="2037"/>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rial" panose="020B0604020202020204" pitchFamily="34" charset="0"/>
                <a:ea typeface="Playfair Display" pitchFamily="34" charset="-122"/>
                <a:cs typeface="Arial" panose="020B0604020202020204" pitchFamily="34" charset="0"/>
              </a:rPr>
              <a:t>$7.22 B</a:t>
            </a:r>
            <a:endPar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43" name="Object 26">
            <a:extLst>
              <a:ext uri="{FF2B5EF4-FFF2-40B4-BE49-F238E27FC236}">
                <a16:creationId xmlns:a16="http://schemas.microsoft.com/office/drawing/2014/main" id="{0BEF1F35-6E15-0922-24DA-B9AE66682E02}"/>
              </a:ext>
            </a:extLst>
          </p:cNvPr>
          <p:cNvSpPr/>
          <p:nvPr/>
        </p:nvSpPr>
        <p:spPr>
          <a:xfrm>
            <a:off x="9301162" y="2068201"/>
            <a:ext cx="2513971" cy="215806"/>
          </a:xfrm>
          <a:prstGeom prst="rect">
            <a:avLst/>
          </a:prstGeom>
          <a:noFill/>
        </p:spPr>
        <p:txBody>
          <a:bodyPr wrap="square" lIns="0" tIns="0" rIns="0" bIns="0" rtlCol="0" anchor="t"/>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260" b="1" i="0" u="none" strike="noStrike" kern="0" cap="none" spc="126" normalizeH="0" baseline="0" noProof="0" dirty="0">
                <a:ln>
                  <a:noFill/>
                </a:ln>
                <a:solidFill>
                  <a:srgbClr val="FFFFFF"/>
                </a:solidFill>
                <a:effectLst/>
                <a:uLnTx/>
                <a:uFillTx/>
                <a:latin typeface="Arial" panose="020B0604020202020204" pitchFamily="34" charset="0"/>
                <a:ea typeface="Roboto" pitchFamily="34" charset="-122"/>
                <a:cs typeface="Arial" panose="020B0604020202020204" pitchFamily="34" charset="0"/>
              </a:rPr>
              <a:t>FIRM SALES</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45" name="Object 32" descr="preencoded.png">
            <a:extLst>
              <a:ext uri="{FF2B5EF4-FFF2-40B4-BE49-F238E27FC236}">
                <a16:creationId xmlns:a16="http://schemas.microsoft.com/office/drawing/2014/main" id="{4253CFC9-2341-CDD4-DF07-18AD8991B7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65867" y="5621803"/>
            <a:ext cx="47613" cy="45719"/>
          </a:xfrm>
          <a:prstGeom prst="rect">
            <a:avLst/>
          </a:prstGeom>
        </p:spPr>
      </p:pic>
      <p:pic>
        <p:nvPicPr>
          <p:cNvPr id="49" name="Object 32" descr="preencoded.png">
            <a:extLst>
              <a:ext uri="{FF2B5EF4-FFF2-40B4-BE49-F238E27FC236}">
                <a16:creationId xmlns:a16="http://schemas.microsoft.com/office/drawing/2014/main" id="{6353E0E9-1433-9FF1-F44B-97BB8AE0B2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11937" y="5603502"/>
            <a:ext cx="47613" cy="47613"/>
          </a:xfrm>
          <a:prstGeom prst="rect">
            <a:avLst/>
          </a:prstGeom>
        </p:spPr>
      </p:pic>
      <p:pic>
        <p:nvPicPr>
          <p:cNvPr id="52" name="Object 20" descr="preencoded.png">
            <a:extLst>
              <a:ext uri="{FF2B5EF4-FFF2-40B4-BE49-F238E27FC236}">
                <a16:creationId xmlns:a16="http://schemas.microsoft.com/office/drawing/2014/main" id="{702EC3CF-E8C1-3D10-813B-DFA869479A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53283" y="3027987"/>
            <a:ext cx="47613" cy="47613"/>
          </a:xfrm>
          <a:prstGeom prst="rect">
            <a:avLst/>
          </a:prstGeom>
        </p:spPr>
      </p:pic>
      <p:pic>
        <p:nvPicPr>
          <p:cNvPr id="54" name="Object 20" descr="preencoded.png">
            <a:extLst>
              <a:ext uri="{FF2B5EF4-FFF2-40B4-BE49-F238E27FC236}">
                <a16:creationId xmlns:a16="http://schemas.microsoft.com/office/drawing/2014/main" id="{21B554A6-3768-C20C-988F-31F05BAE4DE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51442" y="4478592"/>
            <a:ext cx="1152237" cy="1152237"/>
          </a:xfrm>
          <a:prstGeom prst="rect">
            <a:avLst/>
          </a:prstGeom>
        </p:spPr>
      </p:pic>
      <p:sp>
        <p:nvSpPr>
          <p:cNvPr id="55" name="Object 21">
            <a:extLst>
              <a:ext uri="{FF2B5EF4-FFF2-40B4-BE49-F238E27FC236}">
                <a16:creationId xmlns:a16="http://schemas.microsoft.com/office/drawing/2014/main" id="{D8AFC85E-6B01-18E6-BF2D-2EC6D35D0A7F}"/>
              </a:ext>
            </a:extLst>
          </p:cNvPr>
          <p:cNvSpPr/>
          <p:nvPr/>
        </p:nvSpPr>
        <p:spPr>
          <a:xfrm>
            <a:off x="4281350" y="4876168"/>
            <a:ext cx="853199" cy="432589"/>
          </a:xfrm>
          <a:prstGeom prst="rect">
            <a:avLst/>
          </a:prstGeom>
          <a:noFill/>
        </p:spPr>
        <p:txBody>
          <a:bodyPr wrap="square" lIns="0" tIns="0" rIns="0" bIns="0" rtlCol="0" anchor="ctr"/>
          <a:lstStyle/>
          <a:p>
            <a:pPr marL="0" marR="0" lvl="0" indent="0" algn="ctr" defTabSz="914400" rtl="0" eaLnBrk="1" fontAlgn="auto" latinLnBrk="0" hangingPunct="1">
              <a:lnSpc>
                <a:spcPts val="1438"/>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Arial" panose="020B0604020202020204" pitchFamily="34" charset="0"/>
                <a:ea typeface="Playfair Display" pitchFamily="34" charset="-122"/>
                <a:cs typeface="Arial" panose="020B0604020202020204" pitchFamily="34" charset="0"/>
              </a:rPr>
              <a:t>9285</a:t>
            </a:r>
            <a:endParaRPr kumimoji="0" lang="en-US" sz="2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56" name="Object 22">
            <a:extLst>
              <a:ext uri="{FF2B5EF4-FFF2-40B4-BE49-F238E27FC236}">
                <a16:creationId xmlns:a16="http://schemas.microsoft.com/office/drawing/2014/main" id="{253EB9DE-73D7-C042-6D98-72F149309614}"/>
              </a:ext>
            </a:extLst>
          </p:cNvPr>
          <p:cNvSpPr/>
          <p:nvPr/>
        </p:nvSpPr>
        <p:spPr>
          <a:xfrm>
            <a:off x="5487964" y="4947437"/>
            <a:ext cx="2513971" cy="215806"/>
          </a:xfrm>
          <a:prstGeom prst="rect">
            <a:avLst/>
          </a:prstGeom>
          <a:noFill/>
        </p:spPr>
        <p:txBody>
          <a:bodyPr wrap="square" lIns="0" tIns="0" rIns="0" bIns="0" rtlCol="0" anchor="t"/>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260" b="1" i="0" u="none" strike="noStrike" kern="0" cap="none" spc="126" normalizeH="0" baseline="0" noProof="0" dirty="0">
                <a:ln>
                  <a:noFill/>
                </a:ln>
                <a:solidFill>
                  <a:srgbClr val="FFFFFF"/>
                </a:solidFill>
                <a:effectLst/>
                <a:uLnTx/>
                <a:uFillTx/>
                <a:latin typeface="Arial" panose="020B0604020202020204" pitchFamily="34" charset="0"/>
                <a:ea typeface="Roboto" pitchFamily="34" charset="-122"/>
                <a:cs typeface="Arial" panose="020B0604020202020204" pitchFamily="34" charset="0"/>
              </a:rPr>
              <a:t>BROKERS</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57" name="Object 20" descr="preencoded.png">
            <a:extLst>
              <a:ext uri="{FF2B5EF4-FFF2-40B4-BE49-F238E27FC236}">
                <a16:creationId xmlns:a16="http://schemas.microsoft.com/office/drawing/2014/main" id="{BBF8A4B8-FD91-4FE1-7B8E-E3D26857C30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83741" y="4465168"/>
            <a:ext cx="47613" cy="47613"/>
          </a:xfrm>
          <a:prstGeom prst="rect">
            <a:avLst/>
          </a:prstGeom>
        </p:spPr>
      </p:pic>
      <p:pic>
        <p:nvPicPr>
          <p:cNvPr id="59" name="Object 20" descr="preencoded.png">
            <a:extLst>
              <a:ext uri="{FF2B5EF4-FFF2-40B4-BE49-F238E27FC236}">
                <a16:creationId xmlns:a16="http://schemas.microsoft.com/office/drawing/2014/main" id="{DAF8F6FF-4B17-9C50-6560-9987AF9F018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23548" y="4465168"/>
            <a:ext cx="1152237" cy="1152237"/>
          </a:xfrm>
          <a:prstGeom prst="rect">
            <a:avLst/>
          </a:prstGeom>
        </p:spPr>
      </p:pic>
      <p:sp>
        <p:nvSpPr>
          <p:cNvPr id="60" name="Object 21">
            <a:extLst>
              <a:ext uri="{FF2B5EF4-FFF2-40B4-BE49-F238E27FC236}">
                <a16:creationId xmlns:a16="http://schemas.microsoft.com/office/drawing/2014/main" id="{4C9FF22B-CD7A-0F84-B408-22C2F4630B22}"/>
              </a:ext>
            </a:extLst>
          </p:cNvPr>
          <p:cNvSpPr/>
          <p:nvPr/>
        </p:nvSpPr>
        <p:spPr>
          <a:xfrm>
            <a:off x="8159790" y="4855296"/>
            <a:ext cx="832233" cy="474331"/>
          </a:xfrm>
          <a:prstGeom prst="rect">
            <a:avLst/>
          </a:prstGeom>
          <a:noFill/>
        </p:spPr>
        <p:txBody>
          <a:bodyPr wrap="square" lIns="0" tIns="0" rIns="0" bIns="0" rtlCol="0" anchor="ctr"/>
          <a:lstStyle/>
          <a:p>
            <a:pPr marL="0" marR="0" lvl="0" indent="0" algn="ctr" defTabSz="914400" rtl="0" eaLnBrk="1" fontAlgn="auto" latinLnBrk="0" hangingPunct="1">
              <a:lnSpc>
                <a:spcPts val="1438"/>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Arial" panose="020B0604020202020204" pitchFamily="34" charset="0"/>
                <a:ea typeface="Playfair Display" pitchFamily="34" charset="-122"/>
                <a:cs typeface="Arial" panose="020B0604020202020204" pitchFamily="34" charset="0"/>
              </a:rPr>
              <a:t>100</a:t>
            </a:r>
            <a:endParaRPr kumimoji="0" lang="en-US" sz="2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61" name="Object 22">
            <a:extLst>
              <a:ext uri="{FF2B5EF4-FFF2-40B4-BE49-F238E27FC236}">
                <a16:creationId xmlns:a16="http://schemas.microsoft.com/office/drawing/2014/main" id="{CC9F888B-61D6-88FD-0FD5-8233F12DE74A}"/>
              </a:ext>
            </a:extLst>
          </p:cNvPr>
          <p:cNvSpPr/>
          <p:nvPr/>
        </p:nvSpPr>
        <p:spPr>
          <a:xfrm>
            <a:off x="9267904" y="4934013"/>
            <a:ext cx="2513971" cy="215806"/>
          </a:xfrm>
          <a:prstGeom prst="rect">
            <a:avLst/>
          </a:prstGeom>
          <a:noFill/>
        </p:spPr>
        <p:txBody>
          <a:bodyPr wrap="square" lIns="0" tIns="0" rIns="0" bIns="0" rtlCol="0" anchor="t"/>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260" b="1" i="0" u="none" strike="noStrike" kern="0" cap="none" spc="126" normalizeH="0" baseline="0" noProof="0" dirty="0">
                <a:ln>
                  <a:noFill/>
                </a:ln>
                <a:solidFill>
                  <a:srgbClr val="FFFFFF"/>
                </a:solidFill>
                <a:effectLst/>
                <a:uLnTx/>
                <a:uFillTx/>
                <a:latin typeface="Arial" panose="020B0604020202020204" pitchFamily="34" charset="0"/>
                <a:ea typeface="Roboto" pitchFamily="34" charset="-122"/>
                <a:cs typeface="Arial" panose="020B0604020202020204" pitchFamily="34" charset="0"/>
              </a:rPr>
              <a:t>SALES AGENTS</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62" name="Object 20" descr="preencoded.png">
            <a:extLst>
              <a:ext uri="{FF2B5EF4-FFF2-40B4-BE49-F238E27FC236}">
                <a16:creationId xmlns:a16="http://schemas.microsoft.com/office/drawing/2014/main" id="{E1A89E7C-21E2-3822-0ECB-6666CE6047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38815" y="5630829"/>
            <a:ext cx="47613" cy="47613"/>
          </a:xfrm>
          <a:prstGeom prst="rect">
            <a:avLst/>
          </a:prstGeom>
        </p:spPr>
      </p:pic>
      <p:pic>
        <p:nvPicPr>
          <p:cNvPr id="63" name="Object 19" descr="preencoded.png">
            <a:extLst>
              <a:ext uri="{FF2B5EF4-FFF2-40B4-BE49-F238E27FC236}">
                <a16:creationId xmlns:a16="http://schemas.microsoft.com/office/drawing/2014/main" id="{8704D137-4947-07D3-0DE0-A3B37B6931E6}"/>
              </a:ext>
            </a:extLst>
          </p:cNvPr>
          <p:cNvPicPr>
            <a:picLocks noChangeAspect="1"/>
          </p:cNvPicPr>
          <p:nvPr/>
        </p:nvPicPr>
        <p:blipFill>
          <a:blip r:embed="rId3">
            <a:extLst>
              <a:ext uri="{96DAC541-7B7A-43D3-8B79-37D633B846F1}">
                <asvg:svgBlip xmlns:asvg="http://schemas.microsoft.com/office/drawing/2016/SVG/main" r:embed="rId15"/>
              </a:ext>
            </a:extLst>
          </a:blip>
          <a:stretch>
            <a:fillRect/>
          </a:stretch>
        </p:blipFill>
        <p:spPr>
          <a:xfrm>
            <a:off x="5986503" y="5631115"/>
            <a:ext cx="1152237" cy="1152237"/>
          </a:xfrm>
          <a:prstGeom prst="rect">
            <a:avLst/>
          </a:prstGeom>
        </p:spPr>
      </p:pic>
      <p:pic>
        <p:nvPicPr>
          <p:cNvPr id="64" name="Object 20" descr="preencoded.png">
            <a:extLst>
              <a:ext uri="{FF2B5EF4-FFF2-40B4-BE49-F238E27FC236}">
                <a16:creationId xmlns:a16="http://schemas.microsoft.com/office/drawing/2014/main" id="{3D991DDB-AB66-4505-E00E-460C5615B8D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86456" y="5630829"/>
            <a:ext cx="1152237" cy="1152237"/>
          </a:xfrm>
          <a:prstGeom prst="rect">
            <a:avLst/>
          </a:prstGeom>
        </p:spPr>
      </p:pic>
      <p:sp>
        <p:nvSpPr>
          <p:cNvPr id="65" name="Object 21">
            <a:extLst>
              <a:ext uri="{FF2B5EF4-FFF2-40B4-BE49-F238E27FC236}">
                <a16:creationId xmlns:a16="http://schemas.microsoft.com/office/drawing/2014/main" id="{CACFC3B6-B3D6-EFD5-E18B-B66B9E8FD5BE}"/>
              </a:ext>
            </a:extLst>
          </p:cNvPr>
          <p:cNvSpPr/>
          <p:nvPr/>
        </p:nvSpPr>
        <p:spPr>
          <a:xfrm>
            <a:off x="6145238" y="6026644"/>
            <a:ext cx="844341" cy="482541"/>
          </a:xfrm>
          <a:prstGeom prst="rect">
            <a:avLst/>
          </a:prstGeom>
          <a:noFill/>
        </p:spPr>
        <p:txBody>
          <a:bodyPr wrap="square" lIns="0" tIns="0" rIns="0" bIns="0" rtlCol="0" anchor="ctr"/>
          <a:lstStyle/>
          <a:p>
            <a:pPr marL="0" marR="0" lvl="0" indent="0" algn="ctr" defTabSz="914400" rtl="0" eaLnBrk="1" fontAlgn="auto" latinLnBrk="0" hangingPunct="1">
              <a:lnSpc>
                <a:spcPts val="1438"/>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Arial" panose="020B0604020202020204" pitchFamily="34" charset="0"/>
                <a:ea typeface="Playfair Display" pitchFamily="34" charset="-122"/>
                <a:cs typeface="Arial" panose="020B0604020202020204" pitchFamily="34" charset="0"/>
              </a:rPr>
              <a:t>103</a:t>
            </a:r>
            <a:endParaRPr kumimoji="0" lang="en-US" sz="2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66" name="Object 22">
            <a:extLst>
              <a:ext uri="{FF2B5EF4-FFF2-40B4-BE49-F238E27FC236}">
                <a16:creationId xmlns:a16="http://schemas.microsoft.com/office/drawing/2014/main" id="{2D4968AB-778D-D16E-8E1D-D367B4A1B2D9}"/>
              </a:ext>
            </a:extLst>
          </p:cNvPr>
          <p:cNvSpPr/>
          <p:nvPr/>
        </p:nvSpPr>
        <p:spPr>
          <a:xfrm>
            <a:off x="7322978" y="6099674"/>
            <a:ext cx="2513971" cy="215806"/>
          </a:xfrm>
          <a:prstGeom prst="rect">
            <a:avLst/>
          </a:prstGeom>
          <a:noFill/>
        </p:spPr>
        <p:txBody>
          <a:bodyPr wrap="square" lIns="0" tIns="0" rIns="0" bIns="0" rtlCol="0" anchor="t"/>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260" b="1" i="0" u="none" strike="noStrike" kern="0" cap="none" spc="126" normalizeH="0" baseline="0" noProof="0" dirty="0">
                <a:ln>
                  <a:noFill/>
                </a:ln>
                <a:solidFill>
                  <a:srgbClr val="FFFFFF"/>
                </a:solidFill>
                <a:effectLst/>
                <a:uLnTx/>
                <a:uFillTx/>
                <a:latin typeface="Arial" panose="020B0604020202020204" pitchFamily="34" charset="0"/>
                <a:ea typeface="Roboto" pitchFamily="34" charset="-122"/>
                <a:cs typeface="Arial" panose="020B0604020202020204" pitchFamily="34" charset="0"/>
              </a:rPr>
              <a:t>FUND CATEGORIES</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0" name="Object 2">
            <a:extLst>
              <a:ext uri="{FF2B5EF4-FFF2-40B4-BE49-F238E27FC236}">
                <a16:creationId xmlns:a16="http://schemas.microsoft.com/office/drawing/2014/main" id="{482CBF51-B72D-DC7A-8975-D8FF4F148CAD}"/>
              </a:ext>
            </a:extLst>
          </p:cNvPr>
          <p:cNvSpPr/>
          <p:nvPr/>
        </p:nvSpPr>
        <p:spPr>
          <a:xfrm>
            <a:off x="200375" y="2811110"/>
            <a:ext cx="3408298" cy="507079"/>
          </a:xfrm>
          <a:prstGeom prst="rect">
            <a:avLst/>
          </a:prstGeom>
          <a:noFill/>
        </p:spPr>
        <p:txBody>
          <a:bodyPr wrap="square" lIns="0" tIns="0" rIns="0" bIns="0" rtlCol="0" anchor="t"/>
          <a:lstStyle/>
          <a:p>
            <a:pPr marL="0" marR="0" lvl="0" indent="0" algn="l" defTabSz="914400" rtl="0" eaLnBrk="1" fontAlgn="auto" latinLnBrk="0" hangingPunct="1">
              <a:lnSpc>
                <a:spcPts val="3994"/>
              </a:lnSpc>
              <a:spcBef>
                <a:spcPts val="1177"/>
              </a:spcBef>
              <a:spcAft>
                <a:spcPts val="0"/>
              </a:spcAft>
              <a:buClrTx/>
              <a:buSzTx/>
              <a:buFontTx/>
              <a:buNone/>
              <a:tabLst/>
              <a:defRPr/>
            </a:pPr>
            <a:r>
              <a:rPr kumimoji="0" lang="en-US" sz="3750" b="0" i="0" u="none" strike="noStrike" kern="1200" cap="none" spc="0" normalizeH="0" baseline="0" noProof="0" dirty="0">
                <a:ln>
                  <a:noFill/>
                </a:ln>
                <a:solidFill>
                  <a:srgbClr val="004F98"/>
                </a:solidFill>
                <a:effectLst/>
                <a:uLnTx/>
                <a:uFillTx/>
                <a:latin typeface="Arial" panose="020B0604020202020204" pitchFamily="34" charset="0"/>
                <a:cs typeface="Arial" panose="020B0604020202020204" pitchFamily="34" charset="0"/>
              </a:rPr>
              <a:t>FIRM’S</a:t>
            </a:r>
          </a:p>
          <a:p>
            <a:pPr marL="0" marR="0" lvl="0" indent="0" algn="l" defTabSz="914400" rtl="0" eaLnBrk="1" fontAlgn="auto" latinLnBrk="0" hangingPunct="1">
              <a:lnSpc>
                <a:spcPts val="3994"/>
              </a:lnSpc>
              <a:spcBef>
                <a:spcPts val="1177"/>
              </a:spcBef>
              <a:spcAft>
                <a:spcPts val="0"/>
              </a:spcAft>
              <a:buClrTx/>
              <a:buSzTx/>
              <a:buFontTx/>
              <a:buNone/>
              <a:tabLst/>
              <a:defRPr/>
            </a:pPr>
            <a:r>
              <a:rPr lang="en-US" sz="3750" dirty="0">
                <a:solidFill>
                  <a:srgbClr val="004F98"/>
                </a:solidFill>
                <a:latin typeface="Arial" panose="020B0604020202020204" pitchFamily="34" charset="0"/>
                <a:cs typeface="Arial" panose="020B0604020202020204" pitchFamily="34" charset="0"/>
              </a:rPr>
              <a:t>KEY INSIGHTS</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2" name="Object 5">
            <a:extLst>
              <a:ext uri="{FF2B5EF4-FFF2-40B4-BE49-F238E27FC236}">
                <a16:creationId xmlns:a16="http://schemas.microsoft.com/office/drawing/2014/main" id="{44678683-EBCC-1EB3-3DB7-25BF02BC2CE6}"/>
              </a:ext>
            </a:extLst>
          </p:cNvPr>
          <p:cNvSpPr/>
          <p:nvPr/>
        </p:nvSpPr>
        <p:spPr>
          <a:xfrm>
            <a:off x="4369444" y="594957"/>
            <a:ext cx="794407" cy="304248"/>
          </a:xfrm>
          <a:prstGeom prst="rect">
            <a:avLst/>
          </a:prstGeom>
          <a:noFill/>
        </p:spPr>
        <p:txBody>
          <a:bodyPr wrap="square" lIns="0" tIns="0" rIns="0" bIns="0" rtlCol="0" anchor="ctr"/>
          <a:lstStyle/>
          <a:p>
            <a:pPr marL="0" marR="0" lvl="0" indent="0" algn="ctr" defTabSz="914400" rtl="0" eaLnBrk="1" fontAlgn="auto" latinLnBrk="0" hangingPunct="1">
              <a:lnSpc>
                <a:spcPts val="2396"/>
              </a:lnSpc>
              <a:spcBef>
                <a:spcPts val="0"/>
              </a:spcBef>
              <a:spcAft>
                <a:spcPts val="0"/>
              </a:spcAft>
              <a:buClrTx/>
              <a:buSzTx/>
              <a:buFontTx/>
              <a:buNone/>
              <a:tabLst/>
              <a:defRPr/>
            </a:pPr>
            <a:r>
              <a:rPr kumimoji="0" lang="en-US" sz="2250" b="0" i="0" u="none" strike="noStrike" kern="1200" cap="none" spc="0" normalizeH="0" baseline="0" noProof="0" dirty="0">
                <a:ln>
                  <a:noFill/>
                </a:ln>
                <a:solidFill>
                  <a:srgbClr val="FFFFFF"/>
                </a:solidFill>
                <a:effectLst/>
                <a:uLnTx/>
                <a:uFillTx/>
                <a:latin typeface="Arial" panose="020B0604020202020204" pitchFamily="34" charset="0"/>
                <a:ea typeface="Playfair Display" pitchFamily="34" charset="-122"/>
                <a:cs typeface="Arial" panose="020B0604020202020204" pitchFamily="34" charset="0"/>
              </a:rPr>
              <a:t>4.6%</a:t>
            </a:r>
            <a:endPar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3" name="Object 9">
            <a:extLst>
              <a:ext uri="{FF2B5EF4-FFF2-40B4-BE49-F238E27FC236}">
                <a16:creationId xmlns:a16="http://schemas.microsoft.com/office/drawing/2014/main" id="{DBB50F1D-85CB-8E77-62A4-91FEB8AE487D}"/>
              </a:ext>
            </a:extLst>
          </p:cNvPr>
          <p:cNvSpPr/>
          <p:nvPr/>
        </p:nvSpPr>
        <p:spPr>
          <a:xfrm>
            <a:off x="4295596" y="2068201"/>
            <a:ext cx="919681" cy="273775"/>
          </a:xfrm>
          <a:prstGeom prst="rect">
            <a:avLst/>
          </a:prstGeom>
          <a:noFill/>
        </p:spPr>
        <p:txBody>
          <a:bodyPr wrap="square" lIns="0" tIns="0" rIns="0" bIns="0" rtlCol="0" anchor="ctr"/>
          <a:lstStyle/>
          <a:p>
            <a:pPr marL="0" marR="0" lvl="0" indent="0" algn="ctr" defTabSz="914400" rtl="0" eaLnBrk="1" fontAlgn="auto" latinLnBrk="0" hangingPunct="1">
              <a:lnSpc>
                <a:spcPts val="2156"/>
              </a:lnSpc>
              <a:spcBef>
                <a:spcPts val="0"/>
              </a:spcBef>
              <a:spcAft>
                <a:spcPts val="0"/>
              </a:spcAft>
              <a:buClrTx/>
              <a:buSzTx/>
              <a:buFontTx/>
              <a:buNone/>
              <a:tabLst/>
              <a:defRPr/>
            </a:pPr>
            <a:r>
              <a:rPr kumimoji="0" lang="en-US" sz="2025" b="0" i="0" u="none" strike="noStrike" kern="1200" cap="none" spc="0" normalizeH="0" baseline="0" noProof="0" dirty="0">
                <a:ln>
                  <a:noFill/>
                </a:ln>
                <a:solidFill>
                  <a:srgbClr val="FFFFFF"/>
                </a:solidFill>
                <a:effectLst/>
                <a:uLnTx/>
                <a:uFillTx/>
                <a:latin typeface="Arial" panose="020B0604020202020204" pitchFamily="34" charset="0"/>
                <a:ea typeface="Playfair Display" pitchFamily="34" charset="-122"/>
                <a:cs typeface="Arial" panose="020B0604020202020204" pitchFamily="34" charset="0"/>
              </a:rPr>
              <a:t>40.7%</a:t>
            </a:r>
            <a:endPar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24" name="Object 23" descr="preencoded.png">
            <a:extLst>
              <a:ext uri="{FF2B5EF4-FFF2-40B4-BE49-F238E27FC236}">
                <a16:creationId xmlns:a16="http://schemas.microsoft.com/office/drawing/2014/main" id="{11313CAD-C99C-0BFF-C8AC-0CDB2A0B88BA}"/>
              </a:ext>
            </a:extLst>
          </p:cNvPr>
          <p:cNvPicPr>
            <a:picLocks noChangeAspect="1"/>
          </p:cNvPicPr>
          <p:nvPr/>
        </p:nvPicPr>
        <p:blipFill>
          <a:blip r:embed="rId3">
            <a:extLst>
              <a:ext uri="{96DAC541-7B7A-43D3-8B79-37D633B846F1}">
                <asvg:svgBlip xmlns:asvg="http://schemas.microsoft.com/office/drawing/2016/SVG/main" r:embed="rId15"/>
              </a:ext>
            </a:extLst>
          </a:blip>
          <a:stretch>
            <a:fillRect/>
          </a:stretch>
        </p:blipFill>
        <p:spPr>
          <a:xfrm>
            <a:off x="7977164" y="1601680"/>
            <a:ext cx="1152237" cy="1152237"/>
          </a:xfrm>
          <a:prstGeom prst="rect">
            <a:avLst/>
          </a:prstGeom>
        </p:spPr>
      </p:pic>
    </p:spTree>
    <p:extLst>
      <p:ext uri="{BB962C8B-B14F-4D97-AF65-F5344CB8AC3E}">
        <p14:creationId xmlns:p14="http://schemas.microsoft.com/office/powerpoint/2010/main" val="2555210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433B-7D32-0ABC-192C-D6969BCA7AB3}"/>
              </a:ext>
            </a:extLst>
          </p:cNvPr>
          <p:cNvSpPr>
            <a:spLocks noGrp="1"/>
          </p:cNvSpPr>
          <p:nvPr>
            <p:ph type="title"/>
          </p:nvPr>
        </p:nvSpPr>
        <p:spPr>
          <a:xfrm>
            <a:off x="838199" y="194928"/>
            <a:ext cx="10515600" cy="316802"/>
          </a:xfrm>
        </p:spPr>
        <p:txBody>
          <a:bodyPr>
            <a:noAutofit/>
          </a:bodyPr>
          <a:lstStyle/>
          <a:p>
            <a:pPr algn="l"/>
            <a:r>
              <a:rPr lang="en-US" sz="2800" b="1" dirty="0">
                <a:solidFill>
                  <a:srgbClr val="004F98"/>
                </a:solidFill>
                <a:latin typeface="Arial" panose="020B0604020202020204" pitchFamily="34" charset="0"/>
                <a:cs typeface="Arial" panose="020B0604020202020204" pitchFamily="34" charset="0"/>
              </a:rPr>
              <a:t>REGIONAL ANALYSIS</a:t>
            </a:r>
            <a:endParaRPr lang="en-IN" sz="2800" b="1" dirty="0">
              <a:solidFill>
                <a:srgbClr val="004F98"/>
              </a:solidFill>
              <a:latin typeface="Arial" panose="020B0604020202020204" pitchFamily="34" charset="0"/>
              <a:cs typeface="Arial" panose="020B0604020202020204" pitchFamily="34" charset="0"/>
            </a:endParaRPr>
          </a:p>
        </p:txBody>
      </p:sp>
      <p:graphicFrame>
        <p:nvGraphicFramePr>
          <p:cNvPr id="4" name="Table 4">
            <a:extLst>
              <a:ext uri="{FF2B5EF4-FFF2-40B4-BE49-F238E27FC236}">
                <a16:creationId xmlns:a16="http://schemas.microsoft.com/office/drawing/2014/main" id="{40087455-049C-C50C-67D6-244A7D60A792}"/>
              </a:ext>
            </a:extLst>
          </p:cNvPr>
          <p:cNvGraphicFramePr>
            <a:graphicFrameLocks noGrp="1"/>
          </p:cNvGraphicFramePr>
          <p:nvPr>
            <p:ph idx="1"/>
            <p:extLst>
              <p:ext uri="{D42A27DB-BD31-4B8C-83A1-F6EECF244321}">
                <p14:modId xmlns:p14="http://schemas.microsoft.com/office/powerpoint/2010/main" val="2060574864"/>
              </p:ext>
            </p:extLst>
          </p:nvPr>
        </p:nvGraphicFramePr>
        <p:xfrm>
          <a:off x="838199" y="1275458"/>
          <a:ext cx="10515600" cy="183171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587744366"/>
                    </a:ext>
                  </a:extLst>
                </a:gridCol>
                <a:gridCol w="2628900">
                  <a:extLst>
                    <a:ext uri="{9D8B030D-6E8A-4147-A177-3AD203B41FA5}">
                      <a16:colId xmlns:a16="http://schemas.microsoft.com/office/drawing/2014/main" val="3498106475"/>
                    </a:ext>
                  </a:extLst>
                </a:gridCol>
                <a:gridCol w="2628900">
                  <a:extLst>
                    <a:ext uri="{9D8B030D-6E8A-4147-A177-3AD203B41FA5}">
                      <a16:colId xmlns:a16="http://schemas.microsoft.com/office/drawing/2014/main" val="1178559118"/>
                    </a:ext>
                  </a:extLst>
                </a:gridCol>
                <a:gridCol w="2628900">
                  <a:extLst>
                    <a:ext uri="{9D8B030D-6E8A-4147-A177-3AD203B41FA5}">
                      <a16:colId xmlns:a16="http://schemas.microsoft.com/office/drawing/2014/main" val="2342048916"/>
                    </a:ext>
                  </a:extLst>
                </a:gridCol>
              </a:tblGrid>
              <a:tr h="358574">
                <a:tc>
                  <a:txBody>
                    <a:bodyPr/>
                    <a:lstStyle/>
                    <a:p>
                      <a:pPr algn="ctr"/>
                      <a:r>
                        <a:rPr lang="en-US" b="1" dirty="0">
                          <a:solidFill>
                            <a:schemeClr val="bg1"/>
                          </a:solidFill>
                          <a:latin typeface="Arial" panose="020B0604020202020204" pitchFamily="34" charset="0"/>
                          <a:cs typeface="Arial" panose="020B0604020202020204" pitchFamily="34" charset="0"/>
                        </a:rPr>
                        <a:t>States</a:t>
                      </a:r>
                    </a:p>
                  </a:txBody>
                  <a:tcPr>
                    <a:solidFill>
                      <a:srgbClr val="004F98"/>
                    </a:solidFill>
                  </a:tcPr>
                </a:tc>
                <a:tc>
                  <a:txBody>
                    <a:bodyPr/>
                    <a:lstStyle/>
                    <a:p>
                      <a:pPr algn="ctr"/>
                      <a:r>
                        <a:rPr lang="en-US" b="1" dirty="0">
                          <a:solidFill>
                            <a:schemeClr val="bg1"/>
                          </a:solidFill>
                          <a:latin typeface="Arial" panose="020B0604020202020204" pitchFamily="34" charset="0"/>
                          <a:cs typeface="Arial" panose="020B0604020202020204" pitchFamily="34" charset="0"/>
                        </a:rPr>
                        <a:t>Client Sales($)</a:t>
                      </a:r>
                      <a:endParaRPr lang="en-IN" b="1" dirty="0">
                        <a:solidFill>
                          <a:schemeClr val="bg1"/>
                        </a:solidFill>
                        <a:latin typeface="Arial" panose="020B0604020202020204" pitchFamily="34" charset="0"/>
                        <a:cs typeface="Arial" panose="020B0604020202020204" pitchFamily="34" charset="0"/>
                      </a:endParaRPr>
                    </a:p>
                  </a:txBody>
                  <a:tcPr>
                    <a:solidFill>
                      <a:srgbClr val="004F98"/>
                    </a:solidFill>
                  </a:tcPr>
                </a:tc>
                <a:tc>
                  <a:txBody>
                    <a:bodyPr/>
                    <a:lstStyle/>
                    <a:p>
                      <a:pPr algn="ctr"/>
                      <a:r>
                        <a:rPr lang="en-US" b="1" dirty="0">
                          <a:solidFill>
                            <a:schemeClr val="bg1"/>
                          </a:solidFill>
                          <a:latin typeface="Arial" panose="020B0604020202020204" pitchFamily="34" charset="0"/>
                          <a:cs typeface="Arial" panose="020B0604020202020204" pitchFamily="34" charset="0"/>
                        </a:rPr>
                        <a:t>Global Sales($)</a:t>
                      </a:r>
                      <a:endParaRPr lang="en-IN" b="1" dirty="0">
                        <a:solidFill>
                          <a:schemeClr val="bg1"/>
                        </a:solidFill>
                        <a:latin typeface="Arial" panose="020B0604020202020204" pitchFamily="34" charset="0"/>
                        <a:cs typeface="Arial" panose="020B0604020202020204" pitchFamily="34" charset="0"/>
                      </a:endParaRPr>
                    </a:p>
                  </a:txBody>
                  <a:tcPr>
                    <a:solidFill>
                      <a:srgbClr val="004F98"/>
                    </a:solidFill>
                  </a:tcPr>
                </a:tc>
                <a:tc>
                  <a:txBody>
                    <a:bodyPr/>
                    <a:lstStyle/>
                    <a:p>
                      <a:pPr algn="ctr"/>
                      <a:r>
                        <a:rPr lang="en-US" b="1" dirty="0">
                          <a:solidFill>
                            <a:schemeClr val="bg1"/>
                          </a:solidFill>
                          <a:latin typeface="Arial" panose="020B0604020202020204" pitchFamily="34" charset="0"/>
                          <a:cs typeface="Arial" panose="020B0604020202020204" pitchFamily="34" charset="0"/>
                        </a:rPr>
                        <a:t>Market Share(%)</a:t>
                      </a:r>
                      <a:endParaRPr lang="en-IN" b="1" dirty="0">
                        <a:solidFill>
                          <a:schemeClr val="bg1"/>
                        </a:solidFill>
                        <a:latin typeface="Arial" panose="020B0604020202020204" pitchFamily="34" charset="0"/>
                        <a:cs typeface="Arial" panose="020B0604020202020204" pitchFamily="34" charset="0"/>
                      </a:endParaRPr>
                    </a:p>
                  </a:txBody>
                  <a:tcPr>
                    <a:solidFill>
                      <a:srgbClr val="004F98"/>
                    </a:solidFill>
                  </a:tcPr>
                </a:tc>
                <a:extLst>
                  <a:ext uri="{0D108BD9-81ED-4DB2-BD59-A6C34878D82A}">
                    <a16:rowId xmlns:a16="http://schemas.microsoft.com/office/drawing/2014/main" val="4098722552"/>
                  </a:ext>
                </a:extLst>
              </a:tr>
              <a:tr h="244325">
                <a:tc>
                  <a:txBody>
                    <a:bodyPr/>
                    <a:lstStyle/>
                    <a:p>
                      <a:pPr algn="ctr" fontAlgn="b"/>
                      <a:r>
                        <a:rPr lang="en-IN" sz="1500" b="0" u="none" strike="noStrike" dirty="0">
                          <a:solidFill>
                            <a:srgbClr val="000000"/>
                          </a:solidFill>
                          <a:effectLst/>
                          <a:latin typeface="Arial" panose="020B0604020202020204" pitchFamily="34" charset="0"/>
                          <a:cs typeface="Arial" panose="020B0604020202020204" pitchFamily="34" charset="0"/>
                        </a:rPr>
                        <a:t>California</a:t>
                      </a:r>
                      <a:endParaRPr lang="en-IN" sz="15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IN" sz="1500" b="0" u="none" strike="noStrike" dirty="0">
                          <a:solidFill>
                            <a:srgbClr val="000000"/>
                          </a:solidFill>
                          <a:effectLst/>
                          <a:latin typeface="Arial" panose="020B0604020202020204" pitchFamily="34" charset="0"/>
                          <a:cs typeface="Arial" panose="020B0604020202020204" pitchFamily="34" charset="0"/>
                        </a:rPr>
                        <a:t>0.84B</a:t>
                      </a:r>
                      <a:endParaRPr lang="en-IN" sz="15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IN" sz="1500" b="0" u="none" strike="noStrike" dirty="0">
                          <a:solidFill>
                            <a:srgbClr val="000000"/>
                          </a:solidFill>
                          <a:effectLst/>
                          <a:latin typeface="Arial" panose="020B0604020202020204" pitchFamily="34" charset="0"/>
                          <a:cs typeface="Arial" panose="020B0604020202020204" pitchFamily="34" charset="0"/>
                        </a:rPr>
                        <a:t>18.42B</a:t>
                      </a:r>
                      <a:endParaRPr lang="en-IN" sz="15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IN" sz="1500" b="0" u="none" strike="noStrike" dirty="0">
                          <a:solidFill>
                            <a:srgbClr val="000000"/>
                          </a:solidFill>
                          <a:effectLst/>
                          <a:latin typeface="Arial" panose="020B0604020202020204" pitchFamily="34" charset="0"/>
                          <a:cs typeface="Arial" panose="020B0604020202020204" pitchFamily="34" charset="0"/>
                        </a:rPr>
                        <a:t>4.55</a:t>
                      </a:r>
                      <a:endParaRPr lang="en-IN" sz="15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969668549"/>
                  </a:ext>
                </a:extLst>
              </a:tr>
              <a:tr h="244325">
                <a:tc>
                  <a:txBody>
                    <a:bodyPr/>
                    <a:lstStyle/>
                    <a:p>
                      <a:pPr algn="ctr" fontAlgn="b"/>
                      <a:r>
                        <a:rPr lang="en-IN" sz="1500" b="0" u="none" strike="noStrike" dirty="0">
                          <a:solidFill>
                            <a:srgbClr val="000000"/>
                          </a:solidFill>
                          <a:effectLst/>
                          <a:latin typeface="Arial" panose="020B0604020202020204" pitchFamily="34" charset="0"/>
                          <a:cs typeface="Arial" panose="020B0604020202020204" pitchFamily="34" charset="0"/>
                        </a:rPr>
                        <a:t>New York</a:t>
                      </a:r>
                      <a:endParaRPr lang="en-IN" sz="15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IN" sz="1500" b="0" u="none" strike="noStrike" dirty="0">
                          <a:solidFill>
                            <a:srgbClr val="000000"/>
                          </a:solidFill>
                          <a:effectLst/>
                          <a:latin typeface="Arial" panose="020B0604020202020204" pitchFamily="34" charset="0"/>
                          <a:cs typeface="Arial" panose="020B0604020202020204" pitchFamily="34" charset="0"/>
                        </a:rPr>
                        <a:t>0.59B</a:t>
                      </a:r>
                      <a:endParaRPr lang="en-IN" sz="15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IN" sz="1500" b="0" u="none" strike="noStrike" dirty="0">
                          <a:solidFill>
                            <a:srgbClr val="000000"/>
                          </a:solidFill>
                          <a:effectLst/>
                          <a:latin typeface="Arial" panose="020B0604020202020204" pitchFamily="34" charset="0"/>
                          <a:cs typeface="Arial" panose="020B0604020202020204" pitchFamily="34" charset="0"/>
                        </a:rPr>
                        <a:t>12.62B</a:t>
                      </a:r>
                      <a:endParaRPr lang="en-IN" sz="15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IN" sz="1500" b="0" u="none" strike="noStrike" dirty="0">
                          <a:solidFill>
                            <a:srgbClr val="000000"/>
                          </a:solidFill>
                          <a:effectLst/>
                          <a:latin typeface="Arial" panose="020B0604020202020204" pitchFamily="34" charset="0"/>
                          <a:cs typeface="Arial" panose="020B0604020202020204" pitchFamily="34" charset="0"/>
                        </a:rPr>
                        <a:t>4.64</a:t>
                      </a:r>
                      <a:endParaRPr lang="en-IN" sz="15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091812427"/>
                  </a:ext>
                </a:extLst>
              </a:tr>
              <a:tr h="244325">
                <a:tc>
                  <a:txBody>
                    <a:bodyPr/>
                    <a:lstStyle/>
                    <a:p>
                      <a:pPr algn="ctr" fontAlgn="b"/>
                      <a:r>
                        <a:rPr lang="en-IN" sz="1500" b="0" u="none" strike="noStrike" dirty="0">
                          <a:solidFill>
                            <a:srgbClr val="000000"/>
                          </a:solidFill>
                          <a:effectLst/>
                          <a:latin typeface="Arial" panose="020B0604020202020204" pitchFamily="34" charset="0"/>
                          <a:cs typeface="Arial" panose="020B0604020202020204" pitchFamily="34" charset="0"/>
                        </a:rPr>
                        <a:t>Texas</a:t>
                      </a:r>
                      <a:endParaRPr lang="en-IN" sz="15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IN" sz="1500" b="0" u="none" strike="noStrike" dirty="0">
                          <a:solidFill>
                            <a:srgbClr val="000000"/>
                          </a:solidFill>
                          <a:effectLst/>
                          <a:latin typeface="Arial" panose="020B0604020202020204" pitchFamily="34" charset="0"/>
                          <a:cs typeface="Arial" panose="020B0604020202020204" pitchFamily="34" charset="0"/>
                        </a:rPr>
                        <a:t>0.49B</a:t>
                      </a:r>
                      <a:endParaRPr lang="en-IN" sz="15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IN" sz="1500" b="0" u="none" strike="noStrike" dirty="0">
                          <a:solidFill>
                            <a:srgbClr val="000000"/>
                          </a:solidFill>
                          <a:effectLst/>
                          <a:latin typeface="Arial" panose="020B0604020202020204" pitchFamily="34" charset="0"/>
                          <a:cs typeface="Arial" panose="020B0604020202020204" pitchFamily="34" charset="0"/>
                        </a:rPr>
                        <a:t>10.23B</a:t>
                      </a:r>
                      <a:endParaRPr lang="en-IN" sz="15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IN" sz="1500" b="0" u="none" strike="noStrike" dirty="0">
                          <a:solidFill>
                            <a:srgbClr val="000000"/>
                          </a:solidFill>
                          <a:effectLst/>
                          <a:latin typeface="Arial" panose="020B0604020202020204" pitchFamily="34" charset="0"/>
                          <a:cs typeface="Arial" panose="020B0604020202020204" pitchFamily="34" charset="0"/>
                        </a:rPr>
                        <a:t>4.81</a:t>
                      </a:r>
                      <a:endParaRPr lang="en-IN" sz="15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44380680"/>
                  </a:ext>
                </a:extLst>
              </a:tr>
              <a:tr h="244325">
                <a:tc>
                  <a:txBody>
                    <a:bodyPr/>
                    <a:lstStyle/>
                    <a:p>
                      <a:pPr algn="ctr" fontAlgn="b"/>
                      <a:r>
                        <a:rPr lang="en-IN" sz="1500" b="0" u="none" strike="noStrike" dirty="0">
                          <a:solidFill>
                            <a:srgbClr val="000000"/>
                          </a:solidFill>
                          <a:effectLst/>
                          <a:latin typeface="Arial" panose="020B0604020202020204" pitchFamily="34" charset="0"/>
                          <a:cs typeface="Arial" panose="020B0604020202020204" pitchFamily="34" charset="0"/>
                        </a:rPr>
                        <a:t>Florida</a:t>
                      </a:r>
                      <a:endParaRPr lang="en-IN" sz="15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IN" sz="1500" b="0" u="none" strike="noStrike" dirty="0">
                          <a:solidFill>
                            <a:srgbClr val="000000"/>
                          </a:solidFill>
                          <a:effectLst/>
                          <a:latin typeface="Arial" panose="020B0604020202020204" pitchFamily="34" charset="0"/>
                          <a:cs typeface="Arial" panose="020B0604020202020204" pitchFamily="34" charset="0"/>
                        </a:rPr>
                        <a:t>0.36B</a:t>
                      </a:r>
                      <a:endParaRPr lang="en-IN" sz="15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IN" sz="1500" b="0" u="none" strike="noStrike" dirty="0">
                          <a:solidFill>
                            <a:srgbClr val="000000"/>
                          </a:solidFill>
                          <a:effectLst/>
                          <a:latin typeface="Arial" panose="020B0604020202020204" pitchFamily="34" charset="0"/>
                          <a:cs typeface="Arial" panose="020B0604020202020204" pitchFamily="34" charset="0"/>
                        </a:rPr>
                        <a:t>7.82B</a:t>
                      </a:r>
                      <a:endParaRPr lang="en-IN" sz="15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ctr" fontAlgn="b"/>
                      <a:r>
                        <a:rPr lang="en-IN" sz="1500" b="0" u="none" strike="noStrike" dirty="0">
                          <a:solidFill>
                            <a:srgbClr val="000000"/>
                          </a:solidFill>
                          <a:effectLst/>
                          <a:latin typeface="Arial" panose="020B0604020202020204" pitchFamily="34" charset="0"/>
                          <a:cs typeface="Arial" panose="020B0604020202020204" pitchFamily="34" charset="0"/>
                        </a:rPr>
                        <a:t>4.60</a:t>
                      </a:r>
                      <a:endParaRPr lang="en-IN" sz="15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635521740"/>
                  </a:ext>
                </a:extLst>
              </a:tr>
              <a:tr h="244325">
                <a:tc>
                  <a:txBody>
                    <a:bodyPr/>
                    <a:lstStyle/>
                    <a:p>
                      <a:pPr algn="ctr" fontAlgn="b"/>
                      <a:r>
                        <a:rPr lang="en-IN" sz="1500" b="0" u="none" strike="noStrike" dirty="0">
                          <a:solidFill>
                            <a:srgbClr val="000000"/>
                          </a:solidFill>
                          <a:effectLst/>
                          <a:latin typeface="Arial" panose="020B0604020202020204" pitchFamily="34" charset="0"/>
                          <a:cs typeface="Arial" panose="020B0604020202020204" pitchFamily="34" charset="0"/>
                        </a:rPr>
                        <a:t>Ohio</a:t>
                      </a:r>
                      <a:endParaRPr lang="en-IN" sz="15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noFill/>
                  </a:tcPr>
                </a:tc>
                <a:tc>
                  <a:txBody>
                    <a:bodyPr/>
                    <a:lstStyle/>
                    <a:p>
                      <a:pPr algn="ctr" fontAlgn="b"/>
                      <a:r>
                        <a:rPr lang="en-IN" sz="1500" b="0" u="none" strike="noStrike" dirty="0">
                          <a:solidFill>
                            <a:srgbClr val="000000"/>
                          </a:solidFill>
                          <a:effectLst/>
                          <a:latin typeface="Arial" panose="020B0604020202020204" pitchFamily="34" charset="0"/>
                          <a:cs typeface="Arial" panose="020B0604020202020204" pitchFamily="34" charset="0"/>
                        </a:rPr>
                        <a:t>0.35B</a:t>
                      </a:r>
                      <a:endParaRPr lang="en-IN" sz="15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noFill/>
                  </a:tcPr>
                </a:tc>
                <a:tc>
                  <a:txBody>
                    <a:bodyPr/>
                    <a:lstStyle/>
                    <a:p>
                      <a:pPr algn="ctr" fontAlgn="b"/>
                      <a:r>
                        <a:rPr lang="en-IN" sz="1500" b="0" u="none" strike="noStrike" dirty="0">
                          <a:solidFill>
                            <a:srgbClr val="000000"/>
                          </a:solidFill>
                          <a:effectLst/>
                          <a:latin typeface="Arial" panose="020B0604020202020204" pitchFamily="34" charset="0"/>
                          <a:cs typeface="Arial" panose="020B0604020202020204" pitchFamily="34" charset="0"/>
                        </a:rPr>
                        <a:t>6.28B</a:t>
                      </a:r>
                      <a:endParaRPr lang="en-IN" sz="15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noFill/>
                  </a:tcPr>
                </a:tc>
                <a:tc>
                  <a:txBody>
                    <a:bodyPr/>
                    <a:lstStyle/>
                    <a:p>
                      <a:pPr algn="ctr" fontAlgn="b"/>
                      <a:r>
                        <a:rPr lang="en-IN" sz="1500" b="0" u="none" strike="noStrike" dirty="0">
                          <a:solidFill>
                            <a:srgbClr val="000000"/>
                          </a:solidFill>
                          <a:effectLst/>
                          <a:latin typeface="Arial" panose="020B0604020202020204" pitchFamily="34" charset="0"/>
                          <a:cs typeface="Arial" panose="020B0604020202020204" pitchFamily="34" charset="0"/>
                        </a:rPr>
                        <a:t>5.57</a:t>
                      </a:r>
                      <a:endParaRPr lang="en-IN" sz="15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noFill/>
                  </a:tcPr>
                </a:tc>
                <a:extLst>
                  <a:ext uri="{0D108BD9-81ED-4DB2-BD59-A6C34878D82A}">
                    <a16:rowId xmlns:a16="http://schemas.microsoft.com/office/drawing/2014/main" val="1998703051"/>
                  </a:ext>
                </a:extLst>
              </a:tr>
              <a:tr h="244325">
                <a:tc>
                  <a:txBody>
                    <a:bodyPr/>
                    <a:lstStyle/>
                    <a:p>
                      <a:pPr algn="ctr" fontAlgn="b"/>
                      <a:r>
                        <a:rPr lang="en-US" sz="1500" b="1" u="none" strike="noStrike" dirty="0">
                          <a:solidFill>
                            <a:schemeClr val="bg1"/>
                          </a:solidFill>
                          <a:effectLst/>
                          <a:latin typeface="Arial" panose="020B0604020202020204" pitchFamily="34" charset="0"/>
                          <a:cs typeface="Arial" panose="020B0604020202020204" pitchFamily="34" charset="0"/>
                        </a:rPr>
                        <a:t>Total</a:t>
                      </a:r>
                      <a:endParaRPr lang="en-IN" sz="1500" b="1" i="0" u="none" strike="noStrike" dirty="0">
                        <a:solidFill>
                          <a:schemeClr val="bg1"/>
                        </a:solidFill>
                        <a:effectLst/>
                        <a:latin typeface="Arial" panose="020B0604020202020204" pitchFamily="34" charset="0"/>
                        <a:cs typeface="Arial" panose="020B0604020202020204" pitchFamily="34" charset="0"/>
                      </a:endParaRPr>
                    </a:p>
                  </a:txBody>
                  <a:tcPr marL="7620" marR="7620" marT="7620" marB="0" anchor="b">
                    <a:solidFill>
                      <a:srgbClr val="004F98"/>
                    </a:solidFill>
                  </a:tcPr>
                </a:tc>
                <a:tc>
                  <a:txBody>
                    <a:bodyPr/>
                    <a:lstStyle/>
                    <a:p>
                      <a:pPr algn="ctr" fontAlgn="b"/>
                      <a:r>
                        <a:rPr lang="en-US" sz="1500" b="1" u="none" strike="noStrike" dirty="0">
                          <a:solidFill>
                            <a:schemeClr val="bg1"/>
                          </a:solidFill>
                          <a:effectLst/>
                          <a:latin typeface="Arial" panose="020B0604020202020204" pitchFamily="34" charset="0"/>
                          <a:cs typeface="Arial" panose="020B0604020202020204" pitchFamily="34" charset="0"/>
                        </a:rPr>
                        <a:t>2.63B</a:t>
                      </a:r>
                      <a:endParaRPr lang="en-IN" sz="1500" b="1" i="0" u="none" strike="noStrike" dirty="0">
                        <a:solidFill>
                          <a:schemeClr val="bg1"/>
                        </a:solidFill>
                        <a:effectLst/>
                        <a:latin typeface="Arial" panose="020B0604020202020204" pitchFamily="34" charset="0"/>
                        <a:cs typeface="Arial" panose="020B0604020202020204" pitchFamily="34" charset="0"/>
                      </a:endParaRPr>
                    </a:p>
                  </a:txBody>
                  <a:tcPr marL="7620" marR="7620" marT="7620" marB="0" anchor="b">
                    <a:solidFill>
                      <a:srgbClr val="004F98"/>
                    </a:solidFill>
                  </a:tcPr>
                </a:tc>
                <a:tc>
                  <a:txBody>
                    <a:bodyPr/>
                    <a:lstStyle/>
                    <a:p>
                      <a:pPr algn="ctr" fontAlgn="b"/>
                      <a:r>
                        <a:rPr lang="en-US" sz="1500" b="1" u="none" strike="noStrike" dirty="0">
                          <a:solidFill>
                            <a:schemeClr val="bg1"/>
                          </a:solidFill>
                          <a:effectLst/>
                          <a:latin typeface="Arial" panose="020B0604020202020204" pitchFamily="34" charset="0"/>
                          <a:cs typeface="Arial" panose="020B0604020202020204" pitchFamily="34" charset="0"/>
                        </a:rPr>
                        <a:t>55.37B</a:t>
                      </a:r>
                      <a:endParaRPr lang="en-IN" sz="1500" b="1" i="0" u="none" strike="noStrike" dirty="0">
                        <a:solidFill>
                          <a:schemeClr val="bg1"/>
                        </a:solidFill>
                        <a:effectLst/>
                        <a:latin typeface="Arial" panose="020B0604020202020204" pitchFamily="34" charset="0"/>
                        <a:cs typeface="Arial" panose="020B0604020202020204" pitchFamily="34" charset="0"/>
                      </a:endParaRPr>
                    </a:p>
                  </a:txBody>
                  <a:tcPr marL="7620" marR="7620" marT="7620" marB="0" anchor="b">
                    <a:solidFill>
                      <a:srgbClr val="004F98"/>
                    </a:solidFill>
                  </a:tcPr>
                </a:tc>
                <a:tc>
                  <a:txBody>
                    <a:bodyPr/>
                    <a:lstStyle/>
                    <a:p>
                      <a:pPr algn="ctr" fontAlgn="b"/>
                      <a:r>
                        <a:rPr lang="en-US" sz="1500" b="1" u="none" strike="noStrike" dirty="0">
                          <a:solidFill>
                            <a:schemeClr val="bg1"/>
                          </a:solidFill>
                          <a:effectLst/>
                          <a:latin typeface="Arial" panose="020B0604020202020204" pitchFamily="34" charset="0"/>
                          <a:cs typeface="Arial" panose="020B0604020202020204" pitchFamily="34" charset="0"/>
                        </a:rPr>
                        <a:t>4.83</a:t>
                      </a:r>
                      <a:endParaRPr lang="en-IN" sz="1500" b="1" i="0" u="none" strike="noStrike" dirty="0">
                        <a:solidFill>
                          <a:schemeClr val="bg1"/>
                        </a:solidFill>
                        <a:effectLst/>
                        <a:latin typeface="Arial" panose="020B0604020202020204" pitchFamily="34" charset="0"/>
                        <a:cs typeface="Arial" panose="020B0604020202020204" pitchFamily="34" charset="0"/>
                      </a:endParaRPr>
                    </a:p>
                  </a:txBody>
                  <a:tcPr marL="7620" marR="7620" marT="7620" marB="0" anchor="b">
                    <a:solidFill>
                      <a:srgbClr val="004F98"/>
                    </a:solidFill>
                  </a:tcPr>
                </a:tc>
                <a:extLst>
                  <a:ext uri="{0D108BD9-81ED-4DB2-BD59-A6C34878D82A}">
                    <a16:rowId xmlns:a16="http://schemas.microsoft.com/office/drawing/2014/main" val="3398806311"/>
                  </a:ext>
                </a:extLst>
              </a:tr>
            </a:tbl>
          </a:graphicData>
        </a:graphic>
      </p:graphicFrame>
      <p:graphicFrame>
        <p:nvGraphicFramePr>
          <p:cNvPr id="5" name="Table 5">
            <a:extLst>
              <a:ext uri="{FF2B5EF4-FFF2-40B4-BE49-F238E27FC236}">
                <a16:creationId xmlns:a16="http://schemas.microsoft.com/office/drawing/2014/main" id="{184B1935-DBE2-6A19-709B-0885A060D0FB}"/>
              </a:ext>
            </a:extLst>
          </p:cNvPr>
          <p:cNvGraphicFramePr>
            <a:graphicFrameLocks noGrp="1"/>
          </p:cNvGraphicFramePr>
          <p:nvPr>
            <p:extLst>
              <p:ext uri="{D42A27DB-BD31-4B8C-83A1-F6EECF244321}">
                <p14:modId xmlns:p14="http://schemas.microsoft.com/office/powerpoint/2010/main" val="1206001509"/>
              </p:ext>
            </p:extLst>
          </p:nvPr>
        </p:nvGraphicFramePr>
        <p:xfrm>
          <a:off x="838200" y="3256896"/>
          <a:ext cx="10515599" cy="390193"/>
        </p:xfrm>
        <a:graphic>
          <a:graphicData uri="http://schemas.openxmlformats.org/drawingml/2006/table">
            <a:tbl>
              <a:tblPr firstRow="1" bandRow="1">
                <a:tableStyleId>{2D5ABB26-0587-4C30-8999-92F81FD0307C}</a:tableStyleId>
              </a:tblPr>
              <a:tblGrid>
                <a:gridCol w="10515599">
                  <a:extLst>
                    <a:ext uri="{9D8B030D-6E8A-4147-A177-3AD203B41FA5}">
                      <a16:colId xmlns:a16="http://schemas.microsoft.com/office/drawing/2014/main" val="4044590302"/>
                    </a:ext>
                  </a:extLst>
                </a:gridCol>
              </a:tblGrid>
              <a:tr h="390193">
                <a:tc>
                  <a:txBody>
                    <a:bodyPr/>
                    <a:lstStyle/>
                    <a:p>
                      <a:pPr marL="285750" indent="-285750" algn="l">
                        <a:buFont typeface="Arial" panose="020B0604020202020204" pitchFamily="34" charset="0"/>
                        <a:buChar char="•"/>
                      </a:pPr>
                      <a:r>
                        <a:rPr lang="en-US" sz="1500" b="0" i="0" u="none" strike="noStrike" kern="1200" dirty="0">
                          <a:solidFill>
                            <a:srgbClr val="000000"/>
                          </a:solidFill>
                          <a:effectLst/>
                          <a:latin typeface="Arial" panose="020B0604020202020204" pitchFamily="34" charset="0"/>
                          <a:ea typeface="+mn-ea"/>
                          <a:cs typeface="Arial" panose="020B0604020202020204" pitchFamily="34" charset="0"/>
                        </a:rPr>
                        <a:t>States like Pennsylvania, Michigan, Illinois, New Jersey, and Arizona also had significant Client Sales.</a:t>
                      </a:r>
                      <a:endParaRPr lang="en-IN" sz="15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9578332"/>
                  </a:ext>
                </a:extLst>
              </a:tr>
            </a:tbl>
          </a:graphicData>
        </a:graphic>
      </p:graphicFrame>
      <p:sp>
        <p:nvSpPr>
          <p:cNvPr id="6" name="TextBox 5">
            <a:extLst>
              <a:ext uri="{FF2B5EF4-FFF2-40B4-BE49-F238E27FC236}">
                <a16:creationId xmlns:a16="http://schemas.microsoft.com/office/drawing/2014/main" id="{A719B01D-656C-2B38-B6ED-E03526D72A7C}"/>
              </a:ext>
            </a:extLst>
          </p:cNvPr>
          <p:cNvSpPr txBox="1"/>
          <p:nvPr/>
        </p:nvSpPr>
        <p:spPr>
          <a:xfrm rot="10800000" flipH="1" flipV="1">
            <a:off x="838199" y="3793300"/>
            <a:ext cx="8083858" cy="369332"/>
          </a:xfrm>
          <a:prstGeom prst="rect">
            <a:avLst/>
          </a:prstGeom>
          <a:noFill/>
        </p:spPr>
        <p:txBody>
          <a:bodyPr wrap="square" rtlCol="0">
            <a:spAutoFit/>
          </a:bodyPr>
          <a:lstStyle/>
          <a:p>
            <a:r>
              <a:rPr lang="en-US" b="1" dirty="0">
                <a:solidFill>
                  <a:srgbClr val="004F98"/>
                </a:solidFill>
                <a:latin typeface="Arial" panose="020B0604020202020204" pitchFamily="34" charset="0"/>
                <a:cs typeface="Arial" panose="020B0604020202020204" pitchFamily="34" charset="0"/>
              </a:rPr>
              <a:t>Top 5 states with the Highest Market Share:</a:t>
            </a:r>
            <a:endParaRPr lang="en-IN" b="1" dirty="0">
              <a:solidFill>
                <a:srgbClr val="004F98"/>
              </a:solidFill>
              <a:latin typeface="Arial" panose="020B0604020202020204" pitchFamily="34" charset="0"/>
              <a:cs typeface="Arial" panose="020B0604020202020204" pitchFamily="34" charset="0"/>
            </a:endParaRPr>
          </a:p>
        </p:txBody>
      </p:sp>
      <p:graphicFrame>
        <p:nvGraphicFramePr>
          <p:cNvPr id="7" name="Table 4">
            <a:extLst>
              <a:ext uri="{FF2B5EF4-FFF2-40B4-BE49-F238E27FC236}">
                <a16:creationId xmlns:a16="http://schemas.microsoft.com/office/drawing/2014/main" id="{948DD8EC-C25E-9EA5-E7F5-12BB2D092E62}"/>
              </a:ext>
            </a:extLst>
          </p:cNvPr>
          <p:cNvGraphicFramePr>
            <a:graphicFrameLocks/>
          </p:cNvGraphicFramePr>
          <p:nvPr>
            <p:extLst>
              <p:ext uri="{D42A27DB-BD31-4B8C-83A1-F6EECF244321}">
                <p14:modId xmlns:p14="http://schemas.microsoft.com/office/powerpoint/2010/main" val="1553141229"/>
              </p:ext>
            </p:extLst>
          </p:nvPr>
        </p:nvGraphicFramePr>
        <p:xfrm>
          <a:off x="838199" y="4256691"/>
          <a:ext cx="10515600" cy="1844259"/>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587744366"/>
                    </a:ext>
                  </a:extLst>
                </a:gridCol>
                <a:gridCol w="2628900">
                  <a:extLst>
                    <a:ext uri="{9D8B030D-6E8A-4147-A177-3AD203B41FA5}">
                      <a16:colId xmlns:a16="http://schemas.microsoft.com/office/drawing/2014/main" val="3498106475"/>
                    </a:ext>
                  </a:extLst>
                </a:gridCol>
                <a:gridCol w="2628900">
                  <a:extLst>
                    <a:ext uri="{9D8B030D-6E8A-4147-A177-3AD203B41FA5}">
                      <a16:colId xmlns:a16="http://schemas.microsoft.com/office/drawing/2014/main" val="1178559118"/>
                    </a:ext>
                  </a:extLst>
                </a:gridCol>
                <a:gridCol w="2628900">
                  <a:extLst>
                    <a:ext uri="{9D8B030D-6E8A-4147-A177-3AD203B41FA5}">
                      <a16:colId xmlns:a16="http://schemas.microsoft.com/office/drawing/2014/main" val="2342048916"/>
                    </a:ext>
                  </a:extLst>
                </a:gridCol>
              </a:tblGrid>
              <a:tr h="378309">
                <a:tc>
                  <a:txBody>
                    <a:bodyPr/>
                    <a:lstStyle/>
                    <a:p>
                      <a:pPr algn="ctr"/>
                      <a:r>
                        <a:rPr lang="en-US" b="1" dirty="0">
                          <a:solidFill>
                            <a:schemeClr val="bg1"/>
                          </a:solidFill>
                          <a:latin typeface="Arial" panose="020B0604020202020204" pitchFamily="34" charset="0"/>
                          <a:cs typeface="Arial" panose="020B0604020202020204" pitchFamily="34" charset="0"/>
                        </a:rPr>
                        <a:t>States</a:t>
                      </a:r>
                    </a:p>
                  </a:txBody>
                  <a:tcPr>
                    <a:solidFill>
                      <a:srgbClr val="004F98"/>
                    </a:solidFill>
                  </a:tcPr>
                </a:tc>
                <a:tc>
                  <a:txBody>
                    <a:bodyPr/>
                    <a:lstStyle/>
                    <a:p>
                      <a:pPr algn="ctr"/>
                      <a:r>
                        <a:rPr lang="en-US" b="1" dirty="0">
                          <a:solidFill>
                            <a:schemeClr val="bg1"/>
                          </a:solidFill>
                          <a:latin typeface="Arial" panose="020B0604020202020204" pitchFamily="34" charset="0"/>
                          <a:cs typeface="Arial" panose="020B0604020202020204" pitchFamily="34" charset="0"/>
                        </a:rPr>
                        <a:t>Client Sales($)</a:t>
                      </a:r>
                      <a:endParaRPr lang="en-IN" b="1" dirty="0">
                        <a:solidFill>
                          <a:schemeClr val="bg1"/>
                        </a:solidFill>
                        <a:latin typeface="Arial" panose="020B0604020202020204" pitchFamily="34" charset="0"/>
                        <a:cs typeface="Arial" panose="020B0604020202020204" pitchFamily="34" charset="0"/>
                      </a:endParaRPr>
                    </a:p>
                  </a:txBody>
                  <a:tcPr>
                    <a:solidFill>
                      <a:srgbClr val="004F98"/>
                    </a:solidFill>
                  </a:tcPr>
                </a:tc>
                <a:tc>
                  <a:txBody>
                    <a:bodyPr/>
                    <a:lstStyle/>
                    <a:p>
                      <a:pPr algn="ctr"/>
                      <a:r>
                        <a:rPr lang="en-US" b="1" dirty="0">
                          <a:solidFill>
                            <a:schemeClr val="bg1"/>
                          </a:solidFill>
                          <a:latin typeface="Arial" panose="020B0604020202020204" pitchFamily="34" charset="0"/>
                          <a:cs typeface="Arial" panose="020B0604020202020204" pitchFamily="34" charset="0"/>
                        </a:rPr>
                        <a:t>Global Sales($)</a:t>
                      </a:r>
                      <a:endParaRPr lang="en-IN" b="1" dirty="0">
                        <a:solidFill>
                          <a:schemeClr val="bg1"/>
                        </a:solidFill>
                        <a:latin typeface="Arial" panose="020B0604020202020204" pitchFamily="34" charset="0"/>
                        <a:cs typeface="Arial" panose="020B0604020202020204" pitchFamily="34" charset="0"/>
                      </a:endParaRPr>
                    </a:p>
                  </a:txBody>
                  <a:tcPr>
                    <a:solidFill>
                      <a:srgbClr val="004F98"/>
                    </a:solidFill>
                  </a:tcPr>
                </a:tc>
                <a:tc>
                  <a:txBody>
                    <a:bodyPr/>
                    <a:lstStyle/>
                    <a:p>
                      <a:pPr algn="ctr"/>
                      <a:r>
                        <a:rPr lang="en-US" b="1" dirty="0">
                          <a:solidFill>
                            <a:schemeClr val="bg1"/>
                          </a:solidFill>
                          <a:latin typeface="Arial" panose="020B0604020202020204" pitchFamily="34" charset="0"/>
                          <a:cs typeface="Arial" panose="020B0604020202020204" pitchFamily="34" charset="0"/>
                        </a:rPr>
                        <a:t>Market Share(%)</a:t>
                      </a:r>
                      <a:endParaRPr lang="en-IN" b="1" dirty="0">
                        <a:solidFill>
                          <a:schemeClr val="bg1"/>
                        </a:solidFill>
                        <a:latin typeface="Arial" panose="020B0604020202020204" pitchFamily="34" charset="0"/>
                        <a:cs typeface="Arial" panose="020B0604020202020204" pitchFamily="34" charset="0"/>
                      </a:endParaRPr>
                    </a:p>
                  </a:txBody>
                  <a:tcPr>
                    <a:solidFill>
                      <a:srgbClr val="004F98"/>
                    </a:solidFill>
                  </a:tcPr>
                </a:tc>
                <a:extLst>
                  <a:ext uri="{0D108BD9-81ED-4DB2-BD59-A6C34878D82A}">
                    <a16:rowId xmlns:a16="http://schemas.microsoft.com/office/drawing/2014/main" val="4098722552"/>
                  </a:ext>
                </a:extLst>
              </a:tr>
              <a:tr h="244325">
                <a:tc>
                  <a:txBody>
                    <a:bodyPr/>
                    <a:lstStyle/>
                    <a:p>
                      <a:pPr marL="0" algn="ctr" defTabSz="914400" rtl="0" eaLnBrk="1" fontAlgn="b" latinLnBrk="0" hangingPunct="1"/>
                      <a:r>
                        <a:rPr lang="en-IN" sz="1500" b="0" u="none" strike="noStrike" kern="1200" dirty="0">
                          <a:solidFill>
                            <a:srgbClr val="000000"/>
                          </a:solidFill>
                          <a:effectLst/>
                          <a:latin typeface="Arial" panose="020B0604020202020204" pitchFamily="34" charset="0"/>
                          <a:ea typeface="+mn-ea"/>
                          <a:cs typeface="Arial" panose="020B0604020202020204" pitchFamily="34" charset="0"/>
                        </a:rPr>
                        <a:t>Arizona</a:t>
                      </a:r>
                    </a:p>
                  </a:txBody>
                  <a:tcPr marL="7620" marR="7620" marT="7620" marB="0" anchor="b"/>
                </a:tc>
                <a:tc>
                  <a:txBody>
                    <a:bodyPr/>
                    <a:lstStyle/>
                    <a:p>
                      <a:pPr marL="0" algn="ctr" defTabSz="914400" rtl="0" eaLnBrk="1" fontAlgn="b" latinLnBrk="0" hangingPunct="1"/>
                      <a:r>
                        <a:rPr lang="en-IN" sz="1500" b="0" u="none" strike="noStrike" kern="1200" dirty="0">
                          <a:solidFill>
                            <a:srgbClr val="000000"/>
                          </a:solidFill>
                          <a:effectLst/>
                          <a:latin typeface="Arial" panose="020B0604020202020204" pitchFamily="34" charset="0"/>
                          <a:ea typeface="+mn-ea"/>
                          <a:cs typeface="Arial" panose="020B0604020202020204" pitchFamily="34" charset="0"/>
                        </a:rPr>
                        <a:t>0.20B</a:t>
                      </a:r>
                    </a:p>
                  </a:txBody>
                  <a:tcPr marL="7620" marR="7620" marT="7620" marB="0" anchor="b"/>
                </a:tc>
                <a:tc>
                  <a:txBody>
                    <a:bodyPr/>
                    <a:lstStyle/>
                    <a:p>
                      <a:pPr marL="0" algn="ctr" defTabSz="914400" rtl="0" eaLnBrk="1" fontAlgn="b" latinLnBrk="0" hangingPunct="1"/>
                      <a:r>
                        <a:rPr lang="en-IN" sz="1500" b="0" u="none" strike="noStrike" kern="1200" dirty="0">
                          <a:solidFill>
                            <a:srgbClr val="000000"/>
                          </a:solidFill>
                          <a:effectLst/>
                          <a:latin typeface="Arial" panose="020B0604020202020204" pitchFamily="34" charset="0"/>
                          <a:ea typeface="+mn-ea"/>
                          <a:cs typeface="Arial" panose="020B0604020202020204" pitchFamily="34" charset="0"/>
                        </a:rPr>
                        <a:t>2.73B</a:t>
                      </a:r>
                    </a:p>
                  </a:txBody>
                  <a:tcPr marL="7620" marR="7620" marT="7620" marB="0" anchor="b"/>
                </a:tc>
                <a:tc>
                  <a:txBody>
                    <a:bodyPr/>
                    <a:lstStyle/>
                    <a:p>
                      <a:pPr marL="0" algn="ctr" defTabSz="914400" rtl="0" eaLnBrk="1" fontAlgn="b" latinLnBrk="0" hangingPunct="1"/>
                      <a:r>
                        <a:rPr lang="en-IN" sz="1500" b="0" u="none" strike="noStrike" kern="1200">
                          <a:solidFill>
                            <a:srgbClr val="000000"/>
                          </a:solidFill>
                          <a:effectLst/>
                          <a:latin typeface="Arial" panose="020B0604020202020204" pitchFamily="34" charset="0"/>
                          <a:ea typeface="+mn-ea"/>
                          <a:cs typeface="Arial" panose="020B0604020202020204" pitchFamily="34" charset="0"/>
                        </a:rPr>
                        <a:t>7.23</a:t>
                      </a:r>
                    </a:p>
                  </a:txBody>
                  <a:tcPr marL="7620" marR="7620" marT="7620" marB="0" anchor="b"/>
                </a:tc>
                <a:extLst>
                  <a:ext uri="{0D108BD9-81ED-4DB2-BD59-A6C34878D82A}">
                    <a16:rowId xmlns:a16="http://schemas.microsoft.com/office/drawing/2014/main" val="969668549"/>
                  </a:ext>
                </a:extLst>
              </a:tr>
              <a:tr h="244325">
                <a:tc>
                  <a:txBody>
                    <a:bodyPr/>
                    <a:lstStyle/>
                    <a:p>
                      <a:pPr marL="0" algn="ctr" defTabSz="914400" rtl="0" eaLnBrk="1" fontAlgn="b" latinLnBrk="0" hangingPunct="1"/>
                      <a:r>
                        <a:rPr lang="en-IN" sz="1500" b="0" u="none" strike="noStrike" kern="1200" dirty="0">
                          <a:solidFill>
                            <a:srgbClr val="000000"/>
                          </a:solidFill>
                          <a:effectLst/>
                          <a:latin typeface="Arial" panose="020B0604020202020204" pitchFamily="34" charset="0"/>
                          <a:ea typeface="+mn-ea"/>
                          <a:cs typeface="Arial" panose="020B0604020202020204" pitchFamily="34" charset="0"/>
                        </a:rPr>
                        <a:t>Oregon</a:t>
                      </a:r>
                    </a:p>
                  </a:txBody>
                  <a:tcPr marL="7620" marR="7620" marT="7620" marB="0" anchor="b"/>
                </a:tc>
                <a:tc>
                  <a:txBody>
                    <a:bodyPr/>
                    <a:lstStyle/>
                    <a:p>
                      <a:pPr marL="0" algn="ctr" defTabSz="914400" rtl="0" eaLnBrk="1" fontAlgn="b" latinLnBrk="0" hangingPunct="1"/>
                      <a:r>
                        <a:rPr lang="en-IN" sz="1500" b="0" u="none" strike="noStrike" kern="1200" dirty="0">
                          <a:solidFill>
                            <a:srgbClr val="000000"/>
                          </a:solidFill>
                          <a:effectLst/>
                          <a:latin typeface="Arial" panose="020B0604020202020204" pitchFamily="34" charset="0"/>
                          <a:ea typeface="+mn-ea"/>
                          <a:cs typeface="Arial" panose="020B0604020202020204" pitchFamily="34" charset="0"/>
                        </a:rPr>
                        <a:t>0.15B</a:t>
                      </a:r>
                    </a:p>
                  </a:txBody>
                  <a:tcPr marL="7620" marR="7620" marT="7620" marB="0" anchor="b"/>
                </a:tc>
                <a:tc>
                  <a:txBody>
                    <a:bodyPr/>
                    <a:lstStyle/>
                    <a:p>
                      <a:pPr marL="0" algn="ctr" defTabSz="914400" rtl="0" eaLnBrk="1" fontAlgn="b" latinLnBrk="0" hangingPunct="1"/>
                      <a:r>
                        <a:rPr lang="en-IN" sz="1500" b="0" u="none" strike="noStrike" kern="1200">
                          <a:solidFill>
                            <a:srgbClr val="000000"/>
                          </a:solidFill>
                          <a:effectLst/>
                          <a:latin typeface="Arial" panose="020B0604020202020204" pitchFamily="34" charset="0"/>
                          <a:ea typeface="+mn-ea"/>
                          <a:cs typeface="Arial" panose="020B0604020202020204" pitchFamily="34" charset="0"/>
                        </a:rPr>
                        <a:t>2.17B</a:t>
                      </a:r>
                    </a:p>
                  </a:txBody>
                  <a:tcPr marL="7620" marR="7620" marT="7620" marB="0" anchor="b"/>
                </a:tc>
                <a:tc>
                  <a:txBody>
                    <a:bodyPr/>
                    <a:lstStyle/>
                    <a:p>
                      <a:pPr marL="0" algn="ctr" defTabSz="914400" rtl="0" eaLnBrk="1" fontAlgn="b" latinLnBrk="0" hangingPunct="1"/>
                      <a:r>
                        <a:rPr lang="en-IN" sz="1500" b="0" u="none" strike="noStrike" kern="1200" dirty="0">
                          <a:solidFill>
                            <a:srgbClr val="000000"/>
                          </a:solidFill>
                          <a:effectLst/>
                          <a:latin typeface="Arial" panose="020B0604020202020204" pitchFamily="34" charset="0"/>
                          <a:ea typeface="+mn-ea"/>
                          <a:cs typeface="Arial" panose="020B0604020202020204" pitchFamily="34" charset="0"/>
                        </a:rPr>
                        <a:t>6.80</a:t>
                      </a:r>
                    </a:p>
                  </a:txBody>
                  <a:tcPr marL="7620" marR="7620" marT="7620" marB="0" anchor="b"/>
                </a:tc>
                <a:extLst>
                  <a:ext uri="{0D108BD9-81ED-4DB2-BD59-A6C34878D82A}">
                    <a16:rowId xmlns:a16="http://schemas.microsoft.com/office/drawing/2014/main" val="1091812427"/>
                  </a:ext>
                </a:extLst>
              </a:tr>
              <a:tr h="244325">
                <a:tc>
                  <a:txBody>
                    <a:bodyPr/>
                    <a:lstStyle/>
                    <a:p>
                      <a:pPr marL="0" algn="ctr" defTabSz="914400" rtl="0" eaLnBrk="1" fontAlgn="b" latinLnBrk="0" hangingPunct="1"/>
                      <a:r>
                        <a:rPr lang="en-IN" sz="1500" b="0" u="none" strike="noStrike" kern="1200" dirty="0">
                          <a:solidFill>
                            <a:srgbClr val="000000"/>
                          </a:solidFill>
                          <a:effectLst/>
                          <a:latin typeface="Arial" panose="020B0604020202020204" pitchFamily="34" charset="0"/>
                          <a:ea typeface="+mn-ea"/>
                          <a:cs typeface="Arial" panose="020B0604020202020204" pitchFamily="34" charset="0"/>
                        </a:rPr>
                        <a:t>Missouri</a:t>
                      </a:r>
                    </a:p>
                  </a:txBody>
                  <a:tcPr marL="7620" marR="7620" marT="7620" marB="0" anchor="b"/>
                </a:tc>
                <a:tc>
                  <a:txBody>
                    <a:bodyPr/>
                    <a:lstStyle/>
                    <a:p>
                      <a:pPr marL="0" algn="ctr" defTabSz="914400" rtl="0" eaLnBrk="1" fontAlgn="b" latinLnBrk="0" hangingPunct="1"/>
                      <a:r>
                        <a:rPr lang="en-IN" sz="1500" b="0" u="none" strike="noStrike" kern="1200" dirty="0">
                          <a:solidFill>
                            <a:srgbClr val="000000"/>
                          </a:solidFill>
                          <a:effectLst/>
                          <a:latin typeface="Arial" panose="020B0604020202020204" pitchFamily="34" charset="0"/>
                          <a:ea typeface="+mn-ea"/>
                          <a:cs typeface="Arial" panose="020B0604020202020204" pitchFamily="34" charset="0"/>
                        </a:rPr>
                        <a:t>0.19B</a:t>
                      </a:r>
                    </a:p>
                  </a:txBody>
                  <a:tcPr marL="7620" marR="7620" marT="7620" marB="0" anchor="b"/>
                </a:tc>
                <a:tc>
                  <a:txBody>
                    <a:bodyPr/>
                    <a:lstStyle/>
                    <a:p>
                      <a:pPr marL="0" algn="ctr" defTabSz="914400" rtl="0" eaLnBrk="1" fontAlgn="b" latinLnBrk="0" hangingPunct="1"/>
                      <a:r>
                        <a:rPr lang="en-IN" sz="1500" b="0" u="none" strike="noStrike" kern="1200" dirty="0">
                          <a:solidFill>
                            <a:srgbClr val="000000"/>
                          </a:solidFill>
                          <a:effectLst/>
                          <a:latin typeface="Arial" panose="020B0604020202020204" pitchFamily="34" charset="0"/>
                          <a:ea typeface="+mn-ea"/>
                          <a:cs typeface="Arial" panose="020B0604020202020204" pitchFamily="34" charset="0"/>
                        </a:rPr>
                        <a:t>2.97B</a:t>
                      </a:r>
                    </a:p>
                  </a:txBody>
                  <a:tcPr marL="7620" marR="7620" marT="7620" marB="0" anchor="b"/>
                </a:tc>
                <a:tc>
                  <a:txBody>
                    <a:bodyPr/>
                    <a:lstStyle/>
                    <a:p>
                      <a:pPr marL="0" algn="ctr" defTabSz="914400" rtl="0" eaLnBrk="1" fontAlgn="b" latinLnBrk="0" hangingPunct="1"/>
                      <a:r>
                        <a:rPr lang="en-IN" sz="1500" b="0" u="none" strike="noStrike" kern="1200">
                          <a:solidFill>
                            <a:srgbClr val="000000"/>
                          </a:solidFill>
                          <a:effectLst/>
                          <a:latin typeface="Arial" panose="020B0604020202020204" pitchFamily="34" charset="0"/>
                          <a:ea typeface="+mn-ea"/>
                          <a:cs typeface="Arial" panose="020B0604020202020204" pitchFamily="34" charset="0"/>
                        </a:rPr>
                        <a:t>6.27</a:t>
                      </a:r>
                    </a:p>
                  </a:txBody>
                  <a:tcPr marL="7620" marR="7620" marT="7620" marB="0" anchor="b"/>
                </a:tc>
                <a:extLst>
                  <a:ext uri="{0D108BD9-81ED-4DB2-BD59-A6C34878D82A}">
                    <a16:rowId xmlns:a16="http://schemas.microsoft.com/office/drawing/2014/main" val="244380680"/>
                  </a:ext>
                </a:extLst>
              </a:tr>
              <a:tr h="244325">
                <a:tc>
                  <a:txBody>
                    <a:bodyPr/>
                    <a:lstStyle/>
                    <a:p>
                      <a:pPr marL="0" algn="ctr" defTabSz="914400" rtl="0" eaLnBrk="1" fontAlgn="b" latinLnBrk="0" hangingPunct="1"/>
                      <a:r>
                        <a:rPr lang="en-IN" sz="1500" b="0" u="none" strike="noStrike" kern="1200" dirty="0">
                          <a:solidFill>
                            <a:srgbClr val="000000"/>
                          </a:solidFill>
                          <a:effectLst/>
                          <a:latin typeface="Arial" panose="020B0604020202020204" pitchFamily="34" charset="0"/>
                          <a:ea typeface="+mn-ea"/>
                          <a:cs typeface="Arial" panose="020B0604020202020204" pitchFamily="34" charset="0"/>
                        </a:rPr>
                        <a:t>Ohio</a:t>
                      </a:r>
                    </a:p>
                  </a:txBody>
                  <a:tcPr marL="7620" marR="7620" marT="7620" marB="0" anchor="b"/>
                </a:tc>
                <a:tc>
                  <a:txBody>
                    <a:bodyPr/>
                    <a:lstStyle/>
                    <a:p>
                      <a:pPr marL="0" algn="ctr" defTabSz="914400" rtl="0" eaLnBrk="1" fontAlgn="b" latinLnBrk="0" hangingPunct="1"/>
                      <a:r>
                        <a:rPr lang="en-IN" sz="1500" b="0" u="none" strike="noStrike" kern="1200">
                          <a:solidFill>
                            <a:srgbClr val="000000"/>
                          </a:solidFill>
                          <a:effectLst/>
                          <a:latin typeface="Arial" panose="020B0604020202020204" pitchFamily="34" charset="0"/>
                          <a:ea typeface="+mn-ea"/>
                          <a:cs typeface="Arial" panose="020B0604020202020204" pitchFamily="34" charset="0"/>
                        </a:rPr>
                        <a:t>0.35B</a:t>
                      </a:r>
                    </a:p>
                  </a:txBody>
                  <a:tcPr marL="7620" marR="7620" marT="7620" marB="0" anchor="b"/>
                </a:tc>
                <a:tc>
                  <a:txBody>
                    <a:bodyPr/>
                    <a:lstStyle/>
                    <a:p>
                      <a:pPr marL="0" algn="ctr" defTabSz="914400" rtl="0" eaLnBrk="1" fontAlgn="b" latinLnBrk="0" hangingPunct="1"/>
                      <a:r>
                        <a:rPr lang="en-IN" sz="1500" b="0" u="none" strike="noStrike" kern="1200" dirty="0">
                          <a:solidFill>
                            <a:srgbClr val="000000"/>
                          </a:solidFill>
                          <a:effectLst/>
                          <a:latin typeface="Arial" panose="020B0604020202020204" pitchFamily="34" charset="0"/>
                          <a:ea typeface="+mn-ea"/>
                          <a:cs typeface="Arial" panose="020B0604020202020204" pitchFamily="34" charset="0"/>
                        </a:rPr>
                        <a:t>6.28B</a:t>
                      </a:r>
                    </a:p>
                  </a:txBody>
                  <a:tcPr marL="7620" marR="7620" marT="7620" marB="0" anchor="b"/>
                </a:tc>
                <a:tc>
                  <a:txBody>
                    <a:bodyPr/>
                    <a:lstStyle/>
                    <a:p>
                      <a:pPr marL="0" algn="ctr" defTabSz="914400" rtl="0" eaLnBrk="1" fontAlgn="b" latinLnBrk="0" hangingPunct="1"/>
                      <a:r>
                        <a:rPr lang="en-IN" sz="1500" b="0" u="none" strike="noStrike" kern="1200" dirty="0">
                          <a:solidFill>
                            <a:srgbClr val="000000"/>
                          </a:solidFill>
                          <a:effectLst/>
                          <a:latin typeface="Arial" panose="020B0604020202020204" pitchFamily="34" charset="0"/>
                          <a:ea typeface="+mn-ea"/>
                          <a:cs typeface="Arial" panose="020B0604020202020204" pitchFamily="34" charset="0"/>
                        </a:rPr>
                        <a:t>5.57</a:t>
                      </a:r>
                    </a:p>
                  </a:txBody>
                  <a:tcPr marL="7620" marR="7620" marT="7620" marB="0" anchor="b"/>
                </a:tc>
                <a:extLst>
                  <a:ext uri="{0D108BD9-81ED-4DB2-BD59-A6C34878D82A}">
                    <a16:rowId xmlns:a16="http://schemas.microsoft.com/office/drawing/2014/main" val="635521740"/>
                  </a:ext>
                </a:extLst>
              </a:tr>
              <a:tr h="244325">
                <a:tc>
                  <a:txBody>
                    <a:bodyPr/>
                    <a:lstStyle/>
                    <a:p>
                      <a:pPr marL="0" algn="ctr" defTabSz="914400" rtl="0" eaLnBrk="1" fontAlgn="b" latinLnBrk="0" hangingPunct="1"/>
                      <a:r>
                        <a:rPr lang="en-IN" sz="1500" b="0" u="none" strike="noStrike" kern="1200" dirty="0">
                          <a:solidFill>
                            <a:srgbClr val="000000"/>
                          </a:solidFill>
                          <a:effectLst/>
                          <a:latin typeface="Arial" panose="020B0604020202020204" pitchFamily="34" charset="0"/>
                          <a:ea typeface="+mn-ea"/>
                          <a:cs typeface="Arial" panose="020B0604020202020204" pitchFamily="34" charset="0"/>
                        </a:rPr>
                        <a:t>Indiana</a:t>
                      </a:r>
                    </a:p>
                  </a:txBody>
                  <a:tcPr marL="7620" marR="7620" marT="7620" marB="0" anchor="b"/>
                </a:tc>
                <a:tc>
                  <a:txBody>
                    <a:bodyPr/>
                    <a:lstStyle/>
                    <a:p>
                      <a:pPr marL="0" algn="ctr" defTabSz="914400" rtl="0" eaLnBrk="1" fontAlgn="b" latinLnBrk="0" hangingPunct="1"/>
                      <a:r>
                        <a:rPr lang="en-IN" sz="1500" b="0" u="none" strike="noStrike" kern="1200">
                          <a:solidFill>
                            <a:srgbClr val="000000"/>
                          </a:solidFill>
                          <a:effectLst/>
                          <a:latin typeface="Arial" panose="020B0604020202020204" pitchFamily="34" charset="0"/>
                          <a:ea typeface="+mn-ea"/>
                          <a:cs typeface="Arial" panose="020B0604020202020204" pitchFamily="34" charset="0"/>
                        </a:rPr>
                        <a:t>0.17B</a:t>
                      </a:r>
                    </a:p>
                  </a:txBody>
                  <a:tcPr marL="7620" marR="7620" marT="7620" marB="0" anchor="b"/>
                </a:tc>
                <a:tc>
                  <a:txBody>
                    <a:bodyPr/>
                    <a:lstStyle/>
                    <a:p>
                      <a:pPr marL="0" algn="ctr" defTabSz="914400" rtl="0" eaLnBrk="1" fontAlgn="b" latinLnBrk="0" hangingPunct="1"/>
                      <a:r>
                        <a:rPr lang="en-IN" sz="1500" b="0" u="none" strike="noStrike" kern="1200" dirty="0">
                          <a:solidFill>
                            <a:srgbClr val="000000"/>
                          </a:solidFill>
                          <a:effectLst/>
                          <a:latin typeface="Arial" panose="020B0604020202020204" pitchFamily="34" charset="0"/>
                          <a:ea typeface="+mn-ea"/>
                          <a:cs typeface="Arial" panose="020B0604020202020204" pitchFamily="34" charset="0"/>
                        </a:rPr>
                        <a:t>3.18B</a:t>
                      </a:r>
                    </a:p>
                  </a:txBody>
                  <a:tcPr marL="7620" marR="7620" marT="7620" marB="0" anchor="b"/>
                </a:tc>
                <a:tc>
                  <a:txBody>
                    <a:bodyPr/>
                    <a:lstStyle/>
                    <a:p>
                      <a:pPr marL="0" algn="ctr" defTabSz="914400" rtl="0" eaLnBrk="1" fontAlgn="b" latinLnBrk="0" hangingPunct="1"/>
                      <a:r>
                        <a:rPr lang="en-IN" sz="1500" b="0" u="none" strike="noStrike" kern="1200" dirty="0">
                          <a:solidFill>
                            <a:srgbClr val="000000"/>
                          </a:solidFill>
                          <a:effectLst/>
                          <a:latin typeface="Arial" panose="020B0604020202020204" pitchFamily="34" charset="0"/>
                          <a:ea typeface="+mn-ea"/>
                          <a:cs typeface="Arial" panose="020B0604020202020204" pitchFamily="34" charset="0"/>
                        </a:rPr>
                        <a:t>5.28</a:t>
                      </a:r>
                    </a:p>
                  </a:txBody>
                  <a:tcPr marL="7620" marR="7620" marT="7620" marB="0" anchor="b"/>
                </a:tc>
                <a:extLst>
                  <a:ext uri="{0D108BD9-81ED-4DB2-BD59-A6C34878D82A}">
                    <a16:rowId xmlns:a16="http://schemas.microsoft.com/office/drawing/2014/main" val="1998703051"/>
                  </a:ext>
                </a:extLst>
              </a:tr>
              <a:tr h="244325">
                <a:tc>
                  <a:txBody>
                    <a:bodyPr/>
                    <a:lstStyle/>
                    <a:p>
                      <a:pPr algn="ctr" fontAlgn="b"/>
                      <a:r>
                        <a:rPr lang="en-US" sz="1500" b="1" u="none" strike="noStrike" dirty="0">
                          <a:solidFill>
                            <a:schemeClr val="bg1"/>
                          </a:solidFill>
                          <a:effectLst/>
                          <a:latin typeface="Arial" panose="020B0604020202020204" pitchFamily="34" charset="0"/>
                          <a:cs typeface="Arial" panose="020B0604020202020204" pitchFamily="34" charset="0"/>
                        </a:rPr>
                        <a:t>Total</a:t>
                      </a:r>
                      <a:endParaRPr lang="en-IN" sz="1500" b="1" i="0" u="none" strike="noStrike" dirty="0">
                        <a:solidFill>
                          <a:schemeClr val="bg1"/>
                        </a:solidFill>
                        <a:effectLst/>
                        <a:latin typeface="Arial" panose="020B0604020202020204" pitchFamily="34" charset="0"/>
                        <a:cs typeface="Arial" panose="020B0604020202020204" pitchFamily="34" charset="0"/>
                      </a:endParaRPr>
                    </a:p>
                  </a:txBody>
                  <a:tcPr marL="7620" marR="7620" marT="7620" marB="0" anchor="b">
                    <a:solidFill>
                      <a:srgbClr val="004F98"/>
                    </a:solidFill>
                  </a:tcPr>
                </a:tc>
                <a:tc>
                  <a:txBody>
                    <a:bodyPr/>
                    <a:lstStyle/>
                    <a:p>
                      <a:pPr algn="ctr" fontAlgn="b"/>
                      <a:r>
                        <a:rPr lang="en-US" sz="1500" b="1" u="none" strike="noStrike" dirty="0">
                          <a:solidFill>
                            <a:schemeClr val="bg1"/>
                          </a:solidFill>
                          <a:effectLst/>
                          <a:latin typeface="Arial" panose="020B0604020202020204" pitchFamily="34" charset="0"/>
                          <a:cs typeface="Arial" panose="020B0604020202020204" pitchFamily="34" charset="0"/>
                        </a:rPr>
                        <a:t>1.06B</a:t>
                      </a:r>
                      <a:endParaRPr lang="en-IN" sz="1500" b="1" i="0" u="none" strike="noStrike" dirty="0">
                        <a:solidFill>
                          <a:schemeClr val="bg1"/>
                        </a:solidFill>
                        <a:effectLst/>
                        <a:latin typeface="Arial" panose="020B0604020202020204" pitchFamily="34" charset="0"/>
                        <a:cs typeface="Arial" panose="020B0604020202020204" pitchFamily="34" charset="0"/>
                      </a:endParaRPr>
                    </a:p>
                  </a:txBody>
                  <a:tcPr marL="7620" marR="7620" marT="7620" marB="0" anchor="b">
                    <a:solidFill>
                      <a:srgbClr val="004F98"/>
                    </a:solidFill>
                  </a:tcPr>
                </a:tc>
                <a:tc>
                  <a:txBody>
                    <a:bodyPr/>
                    <a:lstStyle/>
                    <a:p>
                      <a:pPr algn="ctr" fontAlgn="b"/>
                      <a:r>
                        <a:rPr lang="en-US" sz="1500" b="1" u="none" strike="noStrike" dirty="0">
                          <a:solidFill>
                            <a:schemeClr val="bg1"/>
                          </a:solidFill>
                          <a:effectLst/>
                          <a:latin typeface="Arial" panose="020B0604020202020204" pitchFamily="34" charset="0"/>
                          <a:cs typeface="Arial" panose="020B0604020202020204" pitchFamily="34" charset="0"/>
                        </a:rPr>
                        <a:t>17.33B</a:t>
                      </a:r>
                      <a:endParaRPr lang="en-IN" sz="1500" b="1" i="0" u="none" strike="noStrike" dirty="0">
                        <a:solidFill>
                          <a:schemeClr val="bg1"/>
                        </a:solidFill>
                        <a:effectLst/>
                        <a:latin typeface="Arial" panose="020B0604020202020204" pitchFamily="34" charset="0"/>
                        <a:cs typeface="Arial" panose="020B0604020202020204" pitchFamily="34" charset="0"/>
                      </a:endParaRPr>
                    </a:p>
                  </a:txBody>
                  <a:tcPr marL="7620" marR="7620" marT="7620" marB="0" anchor="b">
                    <a:solidFill>
                      <a:srgbClr val="004F98"/>
                    </a:solidFill>
                  </a:tcPr>
                </a:tc>
                <a:tc>
                  <a:txBody>
                    <a:bodyPr/>
                    <a:lstStyle/>
                    <a:p>
                      <a:pPr algn="ctr" fontAlgn="b"/>
                      <a:r>
                        <a:rPr lang="en-US" sz="1500" b="1" u="none" strike="noStrike" dirty="0">
                          <a:solidFill>
                            <a:schemeClr val="bg1"/>
                          </a:solidFill>
                          <a:effectLst/>
                          <a:latin typeface="Arial" panose="020B0604020202020204" pitchFamily="34" charset="0"/>
                          <a:cs typeface="Arial" panose="020B0604020202020204" pitchFamily="34" charset="0"/>
                        </a:rPr>
                        <a:t>6.23</a:t>
                      </a:r>
                      <a:endParaRPr lang="en-IN" sz="1500" b="1" i="0" u="none" strike="noStrike" dirty="0">
                        <a:solidFill>
                          <a:schemeClr val="bg1"/>
                        </a:solidFill>
                        <a:effectLst/>
                        <a:latin typeface="Arial" panose="020B0604020202020204" pitchFamily="34" charset="0"/>
                        <a:cs typeface="Arial" panose="020B0604020202020204" pitchFamily="34" charset="0"/>
                      </a:endParaRPr>
                    </a:p>
                  </a:txBody>
                  <a:tcPr marL="7620" marR="7620" marT="7620" marB="0" anchor="b">
                    <a:solidFill>
                      <a:srgbClr val="004F98"/>
                    </a:solidFill>
                  </a:tcPr>
                </a:tc>
                <a:extLst>
                  <a:ext uri="{0D108BD9-81ED-4DB2-BD59-A6C34878D82A}">
                    <a16:rowId xmlns:a16="http://schemas.microsoft.com/office/drawing/2014/main" val="3903957495"/>
                  </a:ext>
                </a:extLst>
              </a:tr>
            </a:tbl>
          </a:graphicData>
        </a:graphic>
      </p:graphicFrame>
      <p:sp>
        <p:nvSpPr>
          <p:cNvPr id="8" name="TextBox 7">
            <a:extLst>
              <a:ext uri="{FF2B5EF4-FFF2-40B4-BE49-F238E27FC236}">
                <a16:creationId xmlns:a16="http://schemas.microsoft.com/office/drawing/2014/main" id="{C76146DD-04E1-9570-01D6-F0E00FFCB58C}"/>
              </a:ext>
            </a:extLst>
          </p:cNvPr>
          <p:cNvSpPr txBox="1"/>
          <p:nvPr/>
        </p:nvSpPr>
        <p:spPr>
          <a:xfrm rot="10800000" flipH="1" flipV="1">
            <a:off x="838199" y="756397"/>
            <a:ext cx="8083858" cy="369332"/>
          </a:xfrm>
          <a:prstGeom prst="rect">
            <a:avLst/>
          </a:prstGeom>
          <a:noFill/>
        </p:spPr>
        <p:txBody>
          <a:bodyPr wrap="square" rtlCol="0">
            <a:spAutoFit/>
          </a:bodyPr>
          <a:lstStyle/>
          <a:p>
            <a:r>
              <a:rPr lang="en-US" b="1" dirty="0">
                <a:solidFill>
                  <a:srgbClr val="004F98"/>
                </a:solidFill>
                <a:latin typeface="Arial" panose="020B0604020202020204" pitchFamily="34" charset="0"/>
                <a:cs typeface="Arial" panose="020B0604020202020204" pitchFamily="34" charset="0"/>
              </a:rPr>
              <a:t>Top 5 states with the Highest Client Sales:</a:t>
            </a:r>
            <a:endParaRPr lang="en-IN" b="1" dirty="0">
              <a:solidFill>
                <a:srgbClr val="004F98"/>
              </a:solidFill>
              <a:latin typeface="Arial" panose="020B0604020202020204" pitchFamily="34" charset="0"/>
              <a:cs typeface="Arial" panose="020B0604020202020204" pitchFamily="34" charset="0"/>
            </a:endParaRPr>
          </a:p>
        </p:txBody>
      </p:sp>
      <p:pic>
        <p:nvPicPr>
          <p:cNvPr id="3" name="Object 1" descr="preencoded.png">
            <a:extLst>
              <a:ext uri="{FF2B5EF4-FFF2-40B4-BE49-F238E27FC236}">
                <a16:creationId xmlns:a16="http://schemas.microsoft.com/office/drawing/2014/main" id="{54E53BEF-2EB0-A099-FA81-13C197FD1E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45719" cy="650217"/>
          </a:xfrm>
          <a:prstGeom prst="rect">
            <a:avLst/>
          </a:prstGeom>
        </p:spPr>
      </p:pic>
    </p:spTree>
    <p:extLst>
      <p:ext uri="{BB962C8B-B14F-4D97-AF65-F5344CB8AC3E}">
        <p14:creationId xmlns:p14="http://schemas.microsoft.com/office/powerpoint/2010/main" val="2732681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433B-7D32-0ABC-192C-D6969BCA7AB3}"/>
              </a:ext>
            </a:extLst>
          </p:cNvPr>
          <p:cNvSpPr>
            <a:spLocks noGrp="1"/>
          </p:cNvSpPr>
          <p:nvPr>
            <p:ph type="title"/>
          </p:nvPr>
        </p:nvSpPr>
        <p:spPr>
          <a:xfrm>
            <a:off x="838184" y="94729"/>
            <a:ext cx="10515600" cy="316802"/>
          </a:xfrm>
        </p:spPr>
        <p:txBody>
          <a:bodyPr>
            <a:noAutofit/>
          </a:bodyPr>
          <a:lstStyle/>
          <a:p>
            <a:pPr algn="l"/>
            <a:r>
              <a:rPr lang="en-US" sz="2800" b="1" dirty="0">
                <a:solidFill>
                  <a:srgbClr val="004F98"/>
                </a:solidFill>
                <a:latin typeface="Arial" panose="020B0604020202020204" pitchFamily="34" charset="0"/>
                <a:cs typeface="Arial" panose="020B0604020202020204" pitchFamily="34" charset="0"/>
              </a:rPr>
              <a:t>BROKER ANALYSIS</a:t>
            </a:r>
            <a:endParaRPr lang="en-IN" sz="2800" b="1" dirty="0">
              <a:solidFill>
                <a:srgbClr val="004F98"/>
              </a:solidFill>
              <a:latin typeface="Arial" panose="020B0604020202020204" pitchFamily="34" charset="0"/>
              <a:cs typeface="Arial" panose="020B0604020202020204" pitchFamily="34" charset="0"/>
            </a:endParaRPr>
          </a:p>
        </p:txBody>
      </p:sp>
      <p:graphicFrame>
        <p:nvGraphicFramePr>
          <p:cNvPr id="4" name="Table 4">
            <a:extLst>
              <a:ext uri="{FF2B5EF4-FFF2-40B4-BE49-F238E27FC236}">
                <a16:creationId xmlns:a16="http://schemas.microsoft.com/office/drawing/2014/main" id="{40087455-049C-C50C-67D6-244A7D60A792}"/>
              </a:ext>
            </a:extLst>
          </p:cNvPr>
          <p:cNvGraphicFramePr>
            <a:graphicFrameLocks noGrp="1"/>
          </p:cNvGraphicFramePr>
          <p:nvPr>
            <p:ph idx="1"/>
            <p:extLst>
              <p:ext uri="{D42A27DB-BD31-4B8C-83A1-F6EECF244321}">
                <p14:modId xmlns:p14="http://schemas.microsoft.com/office/powerpoint/2010/main" val="1985786954"/>
              </p:ext>
            </p:extLst>
          </p:nvPr>
        </p:nvGraphicFramePr>
        <p:xfrm>
          <a:off x="838184" y="917840"/>
          <a:ext cx="10515603" cy="1544094"/>
        </p:xfrm>
        <a:graphic>
          <a:graphicData uri="http://schemas.openxmlformats.org/drawingml/2006/table">
            <a:tbl>
              <a:tblPr firstRow="1" bandRow="1">
                <a:tableStyleId>{5940675A-B579-460E-94D1-54222C63F5DA}</a:tableStyleId>
              </a:tblPr>
              <a:tblGrid>
                <a:gridCol w="1502229">
                  <a:extLst>
                    <a:ext uri="{9D8B030D-6E8A-4147-A177-3AD203B41FA5}">
                      <a16:colId xmlns:a16="http://schemas.microsoft.com/office/drawing/2014/main" val="587744366"/>
                    </a:ext>
                  </a:extLst>
                </a:gridCol>
                <a:gridCol w="1502229">
                  <a:extLst>
                    <a:ext uri="{9D8B030D-6E8A-4147-A177-3AD203B41FA5}">
                      <a16:colId xmlns:a16="http://schemas.microsoft.com/office/drawing/2014/main" val="3498106475"/>
                    </a:ext>
                  </a:extLst>
                </a:gridCol>
                <a:gridCol w="1502229">
                  <a:extLst>
                    <a:ext uri="{9D8B030D-6E8A-4147-A177-3AD203B41FA5}">
                      <a16:colId xmlns:a16="http://schemas.microsoft.com/office/drawing/2014/main" val="1178559118"/>
                    </a:ext>
                  </a:extLst>
                </a:gridCol>
                <a:gridCol w="1502229">
                  <a:extLst>
                    <a:ext uri="{9D8B030D-6E8A-4147-A177-3AD203B41FA5}">
                      <a16:colId xmlns:a16="http://schemas.microsoft.com/office/drawing/2014/main" val="2342048916"/>
                    </a:ext>
                  </a:extLst>
                </a:gridCol>
                <a:gridCol w="1668244">
                  <a:extLst>
                    <a:ext uri="{9D8B030D-6E8A-4147-A177-3AD203B41FA5}">
                      <a16:colId xmlns:a16="http://schemas.microsoft.com/office/drawing/2014/main" val="1378962011"/>
                    </a:ext>
                  </a:extLst>
                </a:gridCol>
                <a:gridCol w="1466850">
                  <a:extLst>
                    <a:ext uri="{9D8B030D-6E8A-4147-A177-3AD203B41FA5}">
                      <a16:colId xmlns:a16="http://schemas.microsoft.com/office/drawing/2014/main" val="3804547856"/>
                    </a:ext>
                  </a:extLst>
                </a:gridCol>
                <a:gridCol w="1371593">
                  <a:extLst>
                    <a:ext uri="{9D8B030D-6E8A-4147-A177-3AD203B41FA5}">
                      <a16:colId xmlns:a16="http://schemas.microsoft.com/office/drawing/2014/main" val="1204567928"/>
                    </a:ext>
                  </a:extLst>
                </a:gridCol>
              </a:tblGrid>
              <a:tr h="356738">
                <a:tc>
                  <a:txBody>
                    <a:bodyPr/>
                    <a:lstStyle/>
                    <a:p>
                      <a:pPr algn="ctr"/>
                      <a:r>
                        <a:rPr lang="en-US" sz="1200" b="1" dirty="0">
                          <a:solidFill>
                            <a:schemeClr val="bg1"/>
                          </a:solidFill>
                          <a:latin typeface="Arial" panose="020B0604020202020204" pitchFamily="34" charset="0"/>
                          <a:cs typeface="Arial" panose="020B0604020202020204" pitchFamily="34" charset="0"/>
                        </a:rPr>
                        <a:t>Brokers</a:t>
                      </a:r>
                    </a:p>
                  </a:txBody>
                  <a:tcPr>
                    <a:solidFill>
                      <a:srgbClr val="004F98"/>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Client Sales($)</a:t>
                      </a:r>
                      <a:endParaRPr lang="en-IN" sz="1200" b="1" dirty="0">
                        <a:solidFill>
                          <a:schemeClr val="bg1"/>
                        </a:solidFill>
                        <a:latin typeface="Arial" panose="020B0604020202020204" pitchFamily="34" charset="0"/>
                        <a:cs typeface="Arial" panose="020B0604020202020204" pitchFamily="34" charset="0"/>
                      </a:endParaRPr>
                    </a:p>
                  </a:txBody>
                  <a:tcPr>
                    <a:solidFill>
                      <a:srgbClr val="004F98"/>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Global Sales($)</a:t>
                      </a:r>
                      <a:endParaRPr lang="en-IN" sz="1200" b="1" dirty="0">
                        <a:solidFill>
                          <a:schemeClr val="bg1"/>
                        </a:solidFill>
                        <a:latin typeface="Arial" panose="020B0604020202020204" pitchFamily="34" charset="0"/>
                        <a:cs typeface="Arial" panose="020B0604020202020204" pitchFamily="34" charset="0"/>
                      </a:endParaRPr>
                    </a:p>
                  </a:txBody>
                  <a:tcPr>
                    <a:solidFill>
                      <a:srgbClr val="004F98"/>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Market Share(%)</a:t>
                      </a:r>
                      <a:endParaRPr lang="en-IN" sz="1200" b="1" dirty="0">
                        <a:solidFill>
                          <a:schemeClr val="bg1"/>
                        </a:solidFill>
                        <a:latin typeface="Arial" panose="020B0604020202020204" pitchFamily="34" charset="0"/>
                        <a:cs typeface="Arial" panose="020B0604020202020204" pitchFamily="34" charset="0"/>
                      </a:endParaRPr>
                    </a:p>
                  </a:txBody>
                  <a:tcPr>
                    <a:solidFill>
                      <a:srgbClr val="004F98"/>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Email Click Rate(%)</a:t>
                      </a:r>
                      <a:endParaRPr lang="en-IN" sz="1200" b="1" dirty="0">
                        <a:solidFill>
                          <a:schemeClr val="bg1"/>
                        </a:solidFill>
                        <a:latin typeface="Arial" panose="020B0604020202020204" pitchFamily="34" charset="0"/>
                        <a:cs typeface="Arial" panose="020B0604020202020204" pitchFamily="34" charset="0"/>
                      </a:endParaRPr>
                    </a:p>
                  </a:txBody>
                  <a:tcPr>
                    <a:solidFill>
                      <a:srgbClr val="004F98"/>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Call/Meet Rate(%)</a:t>
                      </a:r>
                      <a:endParaRPr lang="en-IN" sz="1200" b="1" dirty="0">
                        <a:solidFill>
                          <a:schemeClr val="bg1"/>
                        </a:solidFill>
                        <a:latin typeface="Arial" panose="020B0604020202020204" pitchFamily="34" charset="0"/>
                        <a:cs typeface="Arial" panose="020B0604020202020204" pitchFamily="34" charset="0"/>
                      </a:endParaRPr>
                    </a:p>
                  </a:txBody>
                  <a:tcPr>
                    <a:solidFill>
                      <a:srgbClr val="004F98"/>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Event Rate(%)</a:t>
                      </a:r>
                      <a:endParaRPr lang="en-IN" sz="1200" b="1" dirty="0">
                        <a:solidFill>
                          <a:schemeClr val="bg1"/>
                        </a:solidFill>
                        <a:latin typeface="Arial" panose="020B0604020202020204" pitchFamily="34" charset="0"/>
                        <a:cs typeface="Arial" panose="020B0604020202020204" pitchFamily="34" charset="0"/>
                      </a:endParaRPr>
                    </a:p>
                  </a:txBody>
                  <a:tcPr>
                    <a:solidFill>
                      <a:srgbClr val="004F98"/>
                    </a:solidFill>
                  </a:tcPr>
                </a:tc>
                <a:extLst>
                  <a:ext uri="{0D108BD9-81ED-4DB2-BD59-A6C34878D82A}">
                    <a16:rowId xmlns:a16="http://schemas.microsoft.com/office/drawing/2014/main" val="4098722552"/>
                  </a:ext>
                </a:extLst>
              </a:tr>
              <a:tr h="167951">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AAG1</a:t>
                      </a:r>
                    </a:p>
                  </a:txBody>
                  <a:tcPr marL="7620" marR="7620" marT="7620" marB="0" anchor="b"/>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1.14B</a:t>
                      </a:r>
                    </a:p>
                  </a:txBody>
                  <a:tcPr marL="7620" marR="7620" marT="7620" marB="0" anchor="b"/>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16.64B</a:t>
                      </a:r>
                    </a:p>
                  </a:txBody>
                  <a:tcPr marL="7620" marR="7620" marT="7620" marB="0" anchor="b"/>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6.88</a:t>
                      </a:r>
                    </a:p>
                  </a:txBody>
                  <a:tcPr marL="7620" marR="7620" marT="7620" marB="0" anchor="b"/>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50.71</a:t>
                      </a:r>
                    </a:p>
                  </a:txBody>
                  <a:tcPr marL="7620" marR="7620" marT="7620" marB="0" anchor="b"/>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50.62</a:t>
                      </a:r>
                    </a:p>
                  </a:txBody>
                  <a:tcPr marL="7620" marR="7620" marT="7620" marB="0" anchor="b">
                    <a:noFill/>
                  </a:tcP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11.69</a:t>
                      </a:r>
                    </a:p>
                  </a:txBody>
                  <a:tcPr marL="7620" marR="7620" marT="7620" marB="0" anchor="b">
                    <a:solidFill>
                      <a:srgbClr val="FFC000"/>
                    </a:solidFill>
                  </a:tcPr>
                </a:tc>
                <a:extLst>
                  <a:ext uri="{0D108BD9-81ED-4DB2-BD59-A6C34878D82A}">
                    <a16:rowId xmlns:a16="http://schemas.microsoft.com/office/drawing/2014/main" val="969668549"/>
                  </a:ext>
                </a:extLst>
              </a:tr>
              <a:tr h="173394">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AAS7</a:t>
                      </a:r>
                    </a:p>
                  </a:txBody>
                  <a:tcPr marL="7620" marR="7620" marT="7620" marB="0" anchor="b"/>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0.69B</a:t>
                      </a:r>
                    </a:p>
                  </a:txBody>
                  <a:tcPr marL="7620" marR="7620" marT="7620" marB="0" anchor="b"/>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3.26B</a:t>
                      </a:r>
                    </a:p>
                  </a:txBody>
                  <a:tcPr marL="7620" marR="7620" marT="7620" marB="0" anchor="b"/>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21.23</a:t>
                      </a:r>
                    </a:p>
                  </a:txBody>
                  <a:tcPr marL="7620" marR="7620" marT="7620" marB="0" anchor="b"/>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0.44</a:t>
                      </a:r>
                    </a:p>
                  </a:txBody>
                  <a:tcPr marL="7620" marR="7620" marT="7620" marB="0" anchor="b">
                    <a:solidFill>
                      <a:srgbClr val="FFC000"/>
                    </a:solidFill>
                  </a:tcPr>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55.69</a:t>
                      </a:r>
                    </a:p>
                  </a:txBody>
                  <a:tcPr marL="7620" marR="7620" marT="7620" marB="0" anchor="b">
                    <a:noFill/>
                  </a:tcPr>
                </a:tc>
                <a:tc>
                  <a:txBody>
                    <a:bodyPr/>
                    <a:lstStyle/>
                    <a:p>
                      <a:pPr algn="ctr" fontAlgn="b"/>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solidFill>
                      <a:srgbClr val="FFC000"/>
                    </a:solidFill>
                  </a:tcPr>
                </a:tc>
                <a:extLst>
                  <a:ext uri="{0D108BD9-81ED-4DB2-BD59-A6C34878D82A}">
                    <a16:rowId xmlns:a16="http://schemas.microsoft.com/office/drawing/2014/main" val="1091812427"/>
                  </a:ext>
                </a:extLst>
              </a:tr>
              <a:tr h="188168">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AAD4</a:t>
                      </a:r>
                    </a:p>
                  </a:txBody>
                  <a:tcPr marL="7620" marR="7620" marT="7620" marB="0" anchor="b"/>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0.50B</a:t>
                      </a:r>
                    </a:p>
                  </a:txBody>
                  <a:tcPr marL="7620" marR="7620" marT="7620" marB="0" anchor="b"/>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17.34B</a:t>
                      </a:r>
                    </a:p>
                  </a:txBody>
                  <a:tcPr marL="7620" marR="7620" marT="7620" marB="0" anchor="b"/>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2.87</a:t>
                      </a:r>
                    </a:p>
                  </a:txBody>
                  <a:tcPr marL="7620" marR="7620" marT="7620" marB="0" anchor="b"/>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88.57</a:t>
                      </a:r>
                    </a:p>
                  </a:txBody>
                  <a:tcPr marL="7620" marR="7620" marT="7620" marB="0" anchor="b"/>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74.44</a:t>
                      </a:r>
                    </a:p>
                  </a:txBody>
                  <a:tcPr marL="7620" marR="7620" marT="7620" marB="0" anchor="b">
                    <a:noFill/>
                  </a:tcPr>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50.66</a:t>
                      </a:r>
                    </a:p>
                  </a:txBody>
                  <a:tcPr marL="7620" marR="7620" marT="7620" marB="0" anchor="b">
                    <a:noFill/>
                  </a:tcPr>
                </a:tc>
                <a:extLst>
                  <a:ext uri="{0D108BD9-81ED-4DB2-BD59-A6C34878D82A}">
                    <a16:rowId xmlns:a16="http://schemas.microsoft.com/office/drawing/2014/main" val="244380680"/>
                  </a:ext>
                </a:extLst>
              </a:tr>
              <a:tr h="146958">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AAJ3</a:t>
                      </a:r>
                    </a:p>
                  </a:txBody>
                  <a:tcPr marL="7620" marR="7620" marT="7620" marB="0" anchor="b"/>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0.44B</a:t>
                      </a:r>
                    </a:p>
                  </a:txBody>
                  <a:tcPr marL="7620" marR="7620" marT="7620" marB="0" anchor="b"/>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11.99B</a:t>
                      </a:r>
                    </a:p>
                  </a:txBody>
                  <a:tcPr marL="7620" marR="7620" marT="7620" marB="0" anchor="b"/>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3.66</a:t>
                      </a:r>
                    </a:p>
                  </a:txBody>
                  <a:tcPr marL="7620" marR="7620" marT="7620" marB="0" anchor="b"/>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61.78</a:t>
                      </a:r>
                    </a:p>
                  </a:txBody>
                  <a:tcPr marL="7620" marR="7620" marT="7620" marB="0" anchor="b"/>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35.25</a:t>
                      </a:r>
                    </a:p>
                  </a:txBody>
                  <a:tcPr marL="7620" marR="7620" marT="7620" marB="0" anchor="b">
                    <a:solidFill>
                      <a:srgbClr val="FFC000"/>
                    </a:solidFill>
                  </a:tcP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15.26</a:t>
                      </a:r>
                    </a:p>
                  </a:txBody>
                  <a:tcPr marL="7620" marR="7620" marT="7620" marB="0" anchor="b">
                    <a:solidFill>
                      <a:srgbClr val="FFC000"/>
                    </a:solidFill>
                  </a:tcPr>
                </a:tc>
                <a:extLst>
                  <a:ext uri="{0D108BD9-81ED-4DB2-BD59-A6C34878D82A}">
                    <a16:rowId xmlns:a16="http://schemas.microsoft.com/office/drawing/2014/main" val="635521740"/>
                  </a:ext>
                </a:extLst>
              </a:tr>
              <a:tr h="180392">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AAP0</a:t>
                      </a:r>
                    </a:p>
                  </a:txBody>
                  <a:tcPr marL="7620" marR="7620" marT="7620" marB="0" anchor="b">
                    <a:noFill/>
                  </a:tcP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0.42B</a:t>
                      </a:r>
                    </a:p>
                  </a:txBody>
                  <a:tcPr marL="7620" marR="7620" marT="7620" marB="0" anchor="b">
                    <a:noFill/>
                  </a:tcPr>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9.25B</a:t>
                      </a:r>
                    </a:p>
                  </a:txBody>
                  <a:tcPr marL="7620" marR="7620" marT="7620" marB="0" anchor="b">
                    <a:noFill/>
                  </a:tcP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4.58</a:t>
                      </a:r>
                    </a:p>
                  </a:txBody>
                  <a:tcPr marL="7620" marR="7620" marT="7620" marB="0" anchor="b">
                    <a:noFill/>
                  </a:tcP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44.74</a:t>
                      </a:r>
                    </a:p>
                  </a:txBody>
                  <a:tcPr marL="7620" marR="7620" marT="7620" marB="0" anchor="b">
                    <a:solidFill>
                      <a:srgbClr val="FFC000"/>
                    </a:solidFill>
                  </a:tcP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20.22</a:t>
                      </a:r>
                    </a:p>
                  </a:txBody>
                  <a:tcPr marL="7620" marR="7620" marT="7620" marB="0" anchor="b">
                    <a:solidFill>
                      <a:srgbClr val="FFC000"/>
                    </a:solidFill>
                  </a:tcP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13.16</a:t>
                      </a:r>
                    </a:p>
                  </a:txBody>
                  <a:tcPr marL="7620" marR="7620" marT="7620" marB="0" anchor="b">
                    <a:solidFill>
                      <a:srgbClr val="FFC000"/>
                    </a:solidFill>
                  </a:tcPr>
                </a:tc>
                <a:extLst>
                  <a:ext uri="{0D108BD9-81ED-4DB2-BD59-A6C34878D82A}">
                    <a16:rowId xmlns:a16="http://schemas.microsoft.com/office/drawing/2014/main" val="1998703051"/>
                  </a:ext>
                </a:extLst>
              </a:tr>
              <a:tr h="234856">
                <a:tc>
                  <a:txBody>
                    <a:bodyPr/>
                    <a:lstStyle/>
                    <a:p>
                      <a:pPr algn="ctr" fontAlgn="b"/>
                      <a:r>
                        <a:rPr lang="en-IN" sz="1200" b="1" i="0" u="none" strike="noStrike" dirty="0">
                          <a:solidFill>
                            <a:schemeClr val="bg1"/>
                          </a:solidFill>
                          <a:effectLst/>
                          <a:latin typeface="Arial" panose="020B0604020202020204" pitchFamily="34" charset="0"/>
                          <a:cs typeface="Arial" panose="020B0604020202020204" pitchFamily="34" charset="0"/>
                        </a:rPr>
                        <a:t>Total</a:t>
                      </a:r>
                    </a:p>
                  </a:txBody>
                  <a:tcPr marL="7620" marR="7620" marT="7620" marB="0" anchor="b">
                    <a:solidFill>
                      <a:srgbClr val="004F98"/>
                    </a:solidFill>
                  </a:tcPr>
                </a:tc>
                <a:tc>
                  <a:txBody>
                    <a:bodyPr/>
                    <a:lstStyle/>
                    <a:p>
                      <a:pPr algn="ctr" fontAlgn="b"/>
                      <a:r>
                        <a:rPr lang="en-IN" sz="1200" b="1" i="0" u="none" strike="noStrike" dirty="0">
                          <a:solidFill>
                            <a:schemeClr val="bg1"/>
                          </a:solidFill>
                          <a:effectLst/>
                          <a:latin typeface="Arial" panose="020B0604020202020204" pitchFamily="34" charset="0"/>
                          <a:cs typeface="Arial" panose="020B0604020202020204" pitchFamily="34" charset="0"/>
                        </a:rPr>
                        <a:t>3.20B</a:t>
                      </a:r>
                    </a:p>
                  </a:txBody>
                  <a:tcPr marL="7620" marR="7620" marT="7620" marB="0" anchor="b">
                    <a:solidFill>
                      <a:srgbClr val="004F98"/>
                    </a:solidFill>
                  </a:tcPr>
                </a:tc>
                <a:tc>
                  <a:txBody>
                    <a:bodyPr/>
                    <a:lstStyle/>
                    <a:p>
                      <a:pPr algn="ctr" fontAlgn="b"/>
                      <a:r>
                        <a:rPr lang="en-IN" sz="1200" b="1" i="0" u="none" strike="noStrike" dirty="0">
                          <a:solidFill>
                            <a:schemeClr val="bg1"/>
                          </a:solidFill>
                          <a:effectLst/>
                          <a:latin typeface="Arial" panose="020B0604020202020204" pitchFamily="34" charset="0"/>
                          <a:cs typeface="Arial" panose="020B0604020202020204" pitchFamily="34" charset="0"/>
                        </a:rPr>
                        <a:t>58.48B</a:t>
                      </a:r>
                    </a:p>
                  </a:txBody>
                  <a:tcPr marL="7620" marR="7620" marT="7620" marB="0" anchor="b">
                    <a:solidFill>
                      <a:srgbClr val="004F98"/>
                    </a:solidFill>
                  </a:tcPr>
                </a:tc>
                <a:tc>
                  <a:txBody>
                    <a:bodyPr/>
                    <a:lstStyle/>
                    <a:p>
                      <a:pPr algn="ctr" fontAlgn="b"/>
                      <a:r>
                        <a:rPr lang="en-IN" sz="1200" b="1" i="0" u="none" strike="noStrike" dirty="0">
                          <a:solidFill>
                            <a:schemeClr val="bg1"/>
                          </a:solidFill>
                          <a:effectLst/>
                          <a:latin typeface="Arial" panose="020B0604020202020204" pitchFamily="34" charset="0"/>
                          <a:cs typeface="Arial" panose="020B0604020202020204" pitchFamily="34" charset="0"/>
                        </a:rPr>
                        <a:t>7.84%</a:t>
                      </a:r>
                    </a:p>
                  </a:txBody>
                  <a:tcPr marL="7620" marR="7620" marT="7620" marB="0" anchor="b">
                    <a:solidFill>
                      <a:srgbClr val="004F98"/>
                    </a:solidFill>
                  </a:tcPr>
                </a:tc>
                <a:tc>
                  <a:txBody>
                    <a:bodyPr/>
                    <a:lstStyle/>
                    <a:p>
                      <a:pPr algn="ctr" fontAlgn="b"/>
                      <a:r>
                        <a:rPr lang="en-IN" sz="1200" b="1" i="0" u="none" strike="noStrike" dirty="0">
                          <a:solidFill>
                            <a:schemeClr val="bg1"/>
                          </a:solidFill>
                          <a:effectLst/>
                          <a:latin typeface="Arial" panose="020B0604020202020204" pitchFamily="34" charset="0"/>
                          <a:cs typeface="Arial" panose="020B0604020202020204" pitchFamily="34" charset="0"/>
                        </a:rPr>
                        <a:t>49.25</a:t>
                      </a:r>
                    </a:p>
                  </a:txBody>
                  <a:tcPr marL="7620" marR="7620" marT="7620" marB="0" anchor="b">
                    <a:solidFill>
                      <a:srgbClr val="004F98"/>
                    </a:solidFill>
                  </a:tcPr>
                </a:tc>
                <a:tc>
                  <a:txBody>
                    <a:bodyPr/>
                    <a:lstStyle/>
                    <a:p>
                      <a:pPr algn="ctr" fontAlgn="b"/>
                      <a:r>
                        <a:rPr lang="en-IN" sz="1200" b="1" i="0" u="none" strike="noStrike" dirty="0">
                          <a:solidFill>
                            <a:schemeClr val="bg1"/>
                          </a:solidFill>
                          <a:effectLst/>
                          <a:latin typeface="Arial" panose="020B0604020202020204" pitchFamily="34" charset="0"/>
                          <a:cs typeface="Arial" panose="020B0604020202020204" pitchFamily="34" charset="0"/>
                        </a:rPr>
                        <a:t>47.24</a:t>
                      </a:r>
                    </a:p>
                  </a:txBody>
                  <a:tcPr marL="7620" marR="7620" marT="7620" marB="0" anchor="b">
                    <a:solidFill>
                      <a:srgbClr val="004F98"/>
                    </a:solidFill>
                  </a:tcPr>
                </a:tc>
                <a:tc>
                  <a:txBody>
                    <a:bodyPr/>
                    <a:lstStyle/>
                    <a:p>
                      <a:pPr algn="ctr" fontAlgn="b"/>
                      <a:r>
                        <a:rPr lang="en-IN" sz="1200" b="1" i="0" u="none" strike="noStrike" dirty="0">
                          <a:solidFill>
                            <a:schemeClr val="bg1"/>
                          </a:solidFill>
                          <a:effectLst/>
                          <a:latin typeface="Arial" panose="020B0604020202020204" pitchFamily="34" charset="0"/>
                          <a:cs typeface="Arial" panose="020B0604020202020204" pitchFamily="34" charset="0"/>
                        </a:rPr>
                        <a:t>22.70</a:t>
                      </a:r>
                    </a:p>
                  </a:txBody>
                  <a:tcPr marL="7620" marR="7620" marT="7620" marB="0" anchor="b">
                    <a:solidFill>
                      <a:srgbClr val="004F98"/>
                    </a:solidFill>
                  </a:tcPr>
                </a:tc>
                <a:extLst>
                  <a:ext uri="{0D108BD9-81ED-4DB2-BD59-A6C34878D82A}">
                    <a16:rowId xmlns:a16="http://schemas.microsoft.com/office/drawing/2014/main" val="3398806311"/>
                  </a:ext>
                </a:extLst>
              </a:tr>
            </a:tbl>
          </a:graphicData>
        </a:graphic>
      </p:graphicFrame>
      <p:graphicFrame>
        <p:nvGraphicFramePr>
          <p:cNvPr id="5" name="Table 5">
            <a:extLst>
              <a:ext uri="{FF2B5EF4-FFF2-40B4-BE49-F238E27FC236}">
                <a16:creationId xmlns:a16="http://schemas.microsoft.com/office/drawing/2014/main" id="{184B1935-DBE2-6A19-709B-0885A060D0FB}"/>
              </a:ext>
            </a:extLst>
          </p:cNvPr>
          <p:cNvGraphicFramePr>
            <a:graphicFrameLocks noGrp="1"/>
          </p:cNvGraphicFramePr>
          <p:nvPr>
            <p:extLst>
              <p:ext uri="{D42A27DB-BD31-4B8C-83A1-F6EECF244321}">
                <p14:modId xmlns:p14="http://schemas.microsoft.com/office/powerpoint/2010/main" val="339836266"/>
              </p:ext>
            </p:extLst>
          </p:nvPr>
        </p:nvGraphicFramePr>
        <p:xfrm>
          <a:off x="838185" y="2516563"/>
          <a:ext cx="10515599" cy="800048"/>
        </p:xfrm>
        <a:graphic>
          <a:graphicData uri="http://schemas.openxmlformats.org/drawingml/2006/table">
            <a:tbl>
              <a:tblPr firstRow="1" bandRow="1">
                <a:tableStyleId>{2D5ABB26-0587-4C30-8999-92F81FD0307C}</a:tableStyleId>
              </a:tblPr>
              <a:tblGrid>
                <a:gridCol w="10515599">
                  <a:extLst>
                    <a:ext uri="{9D8B030D-6E8A-4147-A177-3AD203B41FA5}">
                      <a16:colId xmlns:a16="http://schemas.microsoft.com/office/drawing/2014/main" val="4044590302"/>
                    </a:ext>
                  </a:extLst>
                </a:gridCol>
              </a:tblGrid>
              <a:tr h="800048">
                <a:tc>
                  <a:txBody>
                    <a:bodyPr/>
                    <a:lstStyle/>
                    <a:p>
                      <a:pPr marL="285750" indent="-285750" algn="l">
                        <a:buFont typeface="Arial" panose="020B0604020202020204" pitchFamily="34" charset="0"/>
                        <a:buChar char="•"/>
                      </a:pPr>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These brokers contribute up to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45</a:t>
                      </a:r>
                      <a:r>
                        <a:rPr lang="en-US" sz="1400" b="0" i="0" u="none" strike="noStrike" kern="1200" dirty="0">
                          <a:solidFill>
                            <a:srgbClr val="004F98"/>
                          </a:solidFill>
                          <a:effectLst/>
                          <a:latin typeface="Arial" panose="020B0604020202020204" pitchFamily="34" charset="0"/>
                          <a:ea typeface="+mn-ea"/>
                          <a:cs typeface="Arial" panose="020B0604020202020204" pitchFamily="34" charset="0"/>
                        </a:rPr>
                        <a:t>%</a:t>
                      </a:r>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 of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total client sales</a:t>
                      </a:r>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a:t>
                      </a:r>
                    </a:p>
                    <a:p>
                      <a:pPr marL="285750" indent="-285750" algn="l">
                        <a:buFont typeface="Arial" panose="020B0604020202020204" pitchFamily="34" charset="0"/>
                        <a:buChar char="•"/>
                      </a:pPr>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The highlighted fields show the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Engagement Rates</a:t>
                      </a:r>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 are significantly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lower</a:t>
                      </a:r>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 than </a:t>
                      </a:r>
                      <a:r>
                        <a:rPr lang="en-US" sz="1400" b="0" i="0" u="none" strike="noStrike" kern="1200" dirty="0">
                          <a:solidFill>
                            <a:schemeClr val="tx1"/>
                          </a:solidFill>
                          <a:effectLst/>
                          <a:latin typeface="Arial" panose="020B0604020202020204" pitchFamily="34" charset="0"/>
                          <a:ea typeface="+mn-ea"/>
                          <a:cs typeface="Arial" panose="020B0604020202020204" pitchFamily="34" charset="0"/>
                        </a:rPr>
                        <a:t>the</a:t>
                      </a:r>
                      <a:r>
                        <a:rPr lang="en-US" sz="1400" b="0" i="0" u="none" strike="noStrike" kern="1200" dirty="0">
                          <a:solidFill>
                            <a:srgbClr val="004F98"/>
                          </a:solidFill>
                          <a:effectLst/>
                          <a:latin typeface="Arial" panose="020B0604020202020204" pitchFamily="34" charset="0"/>
                          <a:ea typeface="+mn-ea"/>
                          <a:cs typeface="Arial" panose="020B0604020202020204" pitchFamily="34" charset="0"/>
                        </a:rPr>
                        <a:t>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overall</a:t>
                      </a:r>
                      <a:r>
                        <a:rPr lang="en-US" sz="1400" b="0" i="0" u="none" strike="noStrike" kern="1200" dirty="0">
                          <a:solidFill>
                            <a:srgbClr val="004F98"/>
                          </a:solidFill>
                          <a:effectLst/>
                          <a:latin typeface="Arial" panose="020B0604020202020204" pitchFamily="34" charset="0"/>
                          <a:ea typeface="+mn-ea"/>
                          <a:cs typeface="Arial" panose="020B0604020202020204" pitchFamily="34" charset="0"/>
                        </a:rPr>
                        <a:t>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average</a:t>
                      </a:r>
                      <a:r>
                        <a:rPr lang="en-US" sz="1400" b="0" i="0" u="none" strike="noStrike" kern="1200" dirty="0">
                          <a:solidFill>
                            <a:srgbClr val="004F98"/>
                          </a:solidFill>
                          <a:effectLst/>
                          <a:latin typeface="Arial" panose="020B0604020202020204" pitchFamily="34" charset="0"/>
                          <a:ea typeface="+mn-ea"/>
                          <a:cs typeface="Arial" panose="020B0604020202020204" pitchFamily="34" charset="0"/>
                        </a:rPr>
                        <a:t>.</a:t>
                      </a:r>
                    </a:p>
                    <a:p>
                      <a:pPr marL="285750" indent="-285750" algn="l">
                        <a:buFont typeface="Arial" panose="020B0604020202020204" pitchFamily="34" charset="0"/>
                        <a:buChar char="•"/>
                      </a:pPr>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Focusing and improving the rates for the above mentioned fields might help us increase client sales and market share.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9578332"/>
                  </a:ext>
                </a:extLst>
              </a:tr>
            </a:tbl>
          </a:graphicData>
        </a:graphic>
      </p:graphicFrame>
      <p:sp>
        <p:nvSpPr>
          <p:cNvPr id="6" name="TextBox 5">
            <a:extLst>
              <a:ext uri="{FF2B5EF4-FFF2-40B4-BE49-F238E27FC236}">
                <a16:creationId xmlns:a16="http://schemas.microsoft.com/office/drawing/2014/main" id="{A719B01D-656C-2B38-B6ED-E03526D72A7C}"/>
              </a:ext>
            </a:extLst>
          </p:cNvPr>
          <p:cNvSpPr txBox="1"/>
          <p:nvPr/>
        </p:nvSpPr>
        <p:spPr>
          <a:xfrm rot="10800000" flipH="1" flipV="1">
            <a:off x="838200" y="3480182"/>
            <a:ext cx="8083858" cy="307777"/>
          </a:xfrm>
          <a:prstGeom prst="rect">
            <a:avLst/>
          </a:prstGeom>
          <a:noFill/>
        </p:spPr>
        <p:txBody>
          <a:bodyPr wrap="square" rtlCol="0">
            <a:spAutoFit/>
          </a:bodyPr>
          <a:lstStyle/>
          <a:p>
            <a:r>
              <a:rPr lang="en-US" sz="1400" b="1" dirty="0">
                <a:solidFill>
                  <a:srgbClr val="004F98"/>
                </a:solidFill>
                <a:latin typeface="Arial" panose="020B0604020202020204" pitchFamily="34" charset="0"/>
                <a:cs typeface="Arial" panose="020B0604020202020204" pitchFamily="34" charset="0"/>
              </a:rPr>
              <a:t>Top 5 brokers with the Highest Engagement Rates:</a:t>
            </a:r>
            <a:endParaRPr lang="en-IN" sz="1400" b="1" dirty="0">
              <a:solidFill>
                <a:srgbClr val="004F98"/>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76146DD-04E1-9570-01D6-F0E00FFCB58C}"/>
              </a:ext>
            </a:extLst>
          </p:cNvPr>
          <p:cNvSpPr txBox="1"/>
          <p:nvPr/>
        </p:nvSpPr>
        <p:spPr>
          <a:xfrm rot="10800000" flipH="1" flipV="1">
            <a:off x="838185" y="522742"/>
            <a:ext cx="8083858" cy="307777"/>
          </a:xfrm>
          <a:prstGeom prst="rect">
            <a:avLst/>
          </a:prstGeom>
          <a:noFill/>
        </p:spPr>
        <p:txBody>
          <a:bodyPr wrap="square" rtlCol="0">
            <a:spAutoFit/>
          </a:bodyPr>
          <a:lstStyle/>
          <a:p>
            <a:r>
              <a:rPr lang="en-US" sz="1400" b="1" dirty="0">
                <a:solidFill>
                  <a:srgbClr val="004F98"/>
                </a:solidFill>
                <a:latin typeface="Arial" panose="020B0604020202020204" pitchFamily="34" charset="0"/>
                <a:cs typeface="Arial" panose="020B0604020202020204" pitchFamily="34" charset="0"/>
              </a:rPr>
              <a:t>Top 5 Brokers with the Highest Client Sales:</a:t>
            </a:r>
            <a:endParaRPr lang="en-IN" sz="1400" b="1" dirty="0">
              <a:solidFill>
                <a:srgbClr val="004F98"/>
              </a:solidFill>
              <a:latin typeface="Arial" panose="020B0604020202020204" pitchFamily="34" charset="0"/>
              <a:cs typeface="Arial" panose="020B0604020202020204" pitchFamily="34" charset="0"/>
            </a:endParaRPr>
          </a:p>
        </p:txBody>
      </p:sp>
      <p:graphicFrame>
        <p:nvGraphicFramePr>
          <p:cNvPr id="3" name="Table 4">
            <a:extLst>
              <a:ext uri="{FF2B5EF4-FFF2-40B4-BE49-F238E27FC236}">
                <a16:creationId xmlns:a16="http://schemas.microsoft.com/office/drawing/2014/main" id="{0E6A7C73-DF48-F2D9-59B9-42FA375F5D37}"/>
              </a:ext>
            </a:extLst>
          </p:cNvPr>
          <p:cNvGraphicFramePr>
            <a:graphicFrameLocks/>
          </p:cNvGraphicFramePr>
          <p:nvPr>
            <p:extLst>
              <p:ext uri="{D42A27DB-BD31-4B8C-83A1-F6EECF244321}">
                <p14:modId xmlns:p14="http://schemas.microsoft.com/office/powerpoint/2010/main" val="552285293"/>
              </p:ext>
            </p:extLst>
          </p:nvPr>
        </p:nvGraphicFramePr>
        <p:xfrm>
          <a:off x="838200" y="3899170"/>
          <a:ext cx="10515603" cy="1765874"/>
        </p:xfrm>
        <a:graphic>
          <a:graphicData uri="http://schemas.openxmlformats.org/drawingml/2006/table">
            <a:tbl>
              <a:tblPr firstRow="1" bandRow="1">
                <a:tableStyleId>{5940675A-B579-460E-94D1-54222C63F5DA}</a:tableStyleId>
              </a:tblPr>
              <a:tblGrid>
                <a:gridCol w="1502229">
                  <a:extLst>
                    <a:ext uri="{9D8B030D-6E8A-4147-A177-3AD203B41FA5}">
                      <a16:colId xmlns:a16="http://schemas.microsoft.com/office/drawing/2014/main" val="587744366"/>
                    </a:ext>
                  </a:extLst>
                </a:gridCol>
                <a:gridCol w="1502229">
                  <a:extLst>
                    <a:ext uri="{9D8B030D-6E8A-4147-A177-3AD203B41FA5}">
                      <a16:colId xmlns:a16="http://schemas.microsoft.com/office/drawing/2014/main" val="3498106475"/>
                    </a:ext>
                  </a:extLst>
                </a:gridCol>
                <a:gridCol w="1502229">
                  <a:extLst>
                    <a:ext uri="{9D8B030D-6E8A-4147-A177-3AD203B41FA5}">
                      <a16:colId xmlns:a16="http://schemas.microsoft.com/office/drawing/2014/main" val="1178559118"/>
                    </a:ext>
                  </a:extLst>
                </a:gridCol>
                <a:gridCol w="1502229">
                  <a:extLst>
                    <a:ext uri="{9D8B030D-6E8A-4147-A177-3AD203B41FA5}">
                      <a16:colId xmlns:a16="http://schemas.microsoft.com/office/drawing/2014/main" val="2342048916"/>
                    </a:ext>
                  </a:extLst>
                </a:gridCol>
                <a:gridCol w="1668234">
                  <a:extLst>
                    <a:ext uri="{9D8B030D-6E8A-4147-A177-3AD203B41FA5}">
                      <a16:colId xmlns:a16="http://schemas.microsoft.com/office/drawing/2014/main" val="1378962011"/>
                    </a:ext>
                  </a:extLst>
                </a:gridCol>
                <a:gridCol w="1533525">
                  <a:extLst>
                    <a:ext uri="{9D8B030D-6E8A-4147-A177-3AD203B41FA5}">
                      <a16:colId xmlns:a16="http://schemas.microsoft.com/office/drawing/2014/main" val="3804547856"/>
                    </a:ext>
                  </a:extLst>
                </a:gridCol>
                <a:gridCol w="1304928">
                  <a:extLst>
                    <a:ext uri="{9D8B030D-6E8A-4147-A177-3AD203B41FA5}">
                      <a16:colId xmlns:a16="http://schemas.microsoft.com/office/drawing/2014/main" val="1204567928"/>
                    </a:ext>
                  </a:extLst>
                </a:gridCol>
              </a:tblGrid>
              <a:tr h="356738">
                <a:tc>
                  <a:txBody>
                    <a:bodyPr/>
                    <a:lstStyle/>
                    <a:p>
                      <a:pPr algn="ctr"/>
                      <a:r>
                        <a:rPr lang="en-US" sz="1200" b="1" dirty="0">
                          <a:solidFill>
                            <a:schemeClr val="bg1"/>
                          </a:solidFill>
                          <a:latin typeface="Arial" panose="020B0604020202020204" pitchFamily="34" charset="0"/>
                          <a:cs typeface="Arial" panose="020B0604020202020204" pitchFamily="34" charset="0"/>
                        </a:rPr>
                        <a:t>Brokers</a:t>
                      </a:r>
                    </a:p>
                  </a:txBody>
                  <a:tcPr>
                    <a:solidFill>
                      <a:srgbClr val="004F98"/>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Client Sales($)</a:t>
                      </a:r>
                      <a:endParaRPr lang="en-IN" sz="1200" b="1" dirty="0">
                        <a:solidFill>
                          <a:schemeClr val="bg1"/>
                        </a:solidFill>
                        <a:latin typeface="Arial" panose="020B0604020202020204" pitchFamily="34" charset="0"/>
                        <a:cs typeface="Arial" panose="020B0604020202020204" pitchFamily="34" charset="0"/>
                      </a:endParaRPr>
                    </a:p>
                  </a:txBody>
                  <a:tcPr>
                    <a:solidFill>
                      <a:srgbClr val="004F98"/>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Global Sales($)</a:t>
                      </a:r>
                      <a:endParaRPr lang="en-IN" sz="1200" b="1" dirty="0">
                        <a:solidFill>
                          <a:schemeClr val="bg1"/>
                        </a:solidFill>
                        <a:latin typeface="Arial" panose="020B0604020202020204" pitchFamily="34" charset="0"/>
                        <a:cs typeface="Arial" panose="020B0604020202020204" pitchFamily="34" charset="0"/>
                      </a:endParaRPr>
                    </a:p>
                  </a:txBody>
                  <a:tcPr>
                    <a:solidFill>
                      <a:srgbClr val="004F98"/>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Market Share(%)</a:t>
                      </a:r>
                      <a:endParaRPr lang="en-IN" sz="1200" b="1" dirty="0">
                        <a:solidFill>
                          <a:schemeClr val="bg1"/>
                        </a:solidFill>
                        <a:latin typeface="Arial" panose="020B0604020202020204" pitchFamily="34" charset="0"/>
                        <a:cs typeface="Arial" panose="020B0604020202020204" pitchFamily="34" charset="0"/>
                      </a:endParaRPr>
                    </a:p>
                  </a:txBody>
                  <a:tcPr>
                    <a:solidFill>
                      <a:srgbClr val="004F98"/>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Email Click Rate(%)</a:t>
                      </a:r>
                      <a:endParaRPr lang="en-IN" sz="1200" b="1" dirty="0">
                        <a:solidFill>
                          <a:schemeClr val="bg1"/>
                        </a:solidFill>
                        <a:latin typeface="Arial" panose="020B0604020202020204" pitchFamily="34" charset="0"/>
                        <a:cs typeface="Arial" panose="020B0604020202020204" pitchFamily="34" charset="0"/>
                      </a:endParaRPr>
                    </a:p>
                  </a:txBody>
                  <a:tcPr>
                    <a:solidFill>
                      <a:srgbClr val="004F98"/>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Call/Meet Rate(%)</a:t>
                      </a:r>
                      <a:endParaRPr lang="en-IN" sz="1200" b="1" dirty="0">
                        <a:solidFill>
                          <a:schemeClr val="bg1"/>
                        </a:solidFill>
                        <a:latin typeface="Arial" panose="020B0604020202020204" pitchFamily="34" charset="0"/>
                        <a:cs typeface="Arial" panose="020B0604020202020204" pitchFamily="34" charset="0"/>
                      </a:endParaRPr>
                    </a:p>
                  </a:txBody>
                  <a:tcPr>
                    <a:solidFill>
                      <a:srgbClr val="004F98"/>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Event Rate(%)</a:t>
                      </a:r>
                      <a:endParaRPr lang="en-IN" sz="1200" b="1" dirty="0">
                        <a:solidFill>
                          <a:schemeClr val="bg1"/>
                        </a:solidFill>
                        <a:latin typeface="Arial" panose="020B0604020202020204" pitchFamily="34" charset="0"/>
                        <a:cs typeface="Arial" panose="020B0604020202020204" pitchFamily="34" charset="0"/>
                      </a:endParaRPr>
                    </a:p>
                  </a:txBody>
                  <a:tcPr>
                    <a:solidFill>
                      <a:srgbClr val="004F98"/>
                    </a:solidFill>
                  </a:tcPr>
                </a:tc>
                <a:extLst>
                  <a:ext uri="{0D108BD9-81ED-4DB2-BD59-A6C34878D82A}">
                    <a16:rowId xmlns:a16="http://schemas.microsoft.com/office/drawing/2014/main" val="4098722552"/>
                  </a:ext>
                </a:extLst>
              </a:tr>
              <a:tr h="234856">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AAD4</a:t>
                      </a:r>
                    </a:p>
                  </a:txBody>
                  <a:tcPr marL="7620" marR="7620" marT="7620" marB="0" anchor="b"/>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0.497B</a:t>
                      </a:r>
                    </a:p>
                  </a:txBody>
                  <a:tcPr marL="7620" marR="7620" marT="7620" marB="0" anchor="b"/>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17.34B</a:t>
                      </a:r>
                    </a:p>
                  </a:txBody>
                  <a:tcPr marL="7620" marR="7620" marT="7620" marB="0" anchor="b"/>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2.87</a:t>
                      </a:r>
                    </a:p>
                  </a:txBody>
                  <a:tcPr marL="7620" marR="7620" marT="7620" marB="0" anchor="b"/>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88.57</a:t>
                      </a:r>
                    </a:p>
                  </a:txBody>
                  <a:tcPr marL="7620" marR="7620" marT="7620" marB="0" anchor="b">
                    <a:noFill/>
                  </a:tcPr>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74.44</a:t>
                      </a:r>
                    </a:p>
                  </a:txBody>
                  <a:tcPr marL="7620" marR="7620" marT="7620" marB="0" anchor="b">
                    <a:noFill/>
                  </a:tcPr>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50.66</a:t>
                      </a:r>
                    </a:p>
                  </a:txBody>
                  <a:tcPr marL="7620" marR="7620" marT="7620" marB="0" anchor="b">
                    <a:noFill/>
                  </a:tcPr>
                </a:tc>
                <a:extLst>
                  <a:ext uri="{0D108BD9-81ED-4DB2-BD59-A6C34878D82A}">
                    <a16:rowId xmlns:a16="http://schemas.microsoft.com/office/drawing/2014/main" val="969668549"/>
                  </a:ext>
                </a:extLst>
              </a:tr>
              <a:tr h="234856">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AEB9</a:t>
                      </a:r>
                    </a:p>
                  </a:txBody>
                  <a:tcPr marL="7620" marR="7620" marT="7620" marB="0" anchor="b"/>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0.001B</a:t>
                      </a:r>
                    </a:p>
                  </a:txBody>
                  <a:tcPr marL="7620" marR="7620" marT="7620" marB="0" anchor="b"/>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0.26B</a:t>
                      </a:r>
                    </a:p>
                  </a:txBody>
                  <a:tcPr marL="7620" marR="7620" marT="7620" marB="0" anchor="b"/>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0.42</a:t>
                      </a:r>
                    </a:p>
                  </a:txBody>
                  <a:tcPr marL="7620" marR="7620" marT="7620" marB="0" anchor="b"/>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74.07</a:t>
                      </a:r>
                    </a:p>
                  </a:txBody>
                  <a:tcPr marL="7620" marR="7620" marT="7620" marB="0" anchor="b">
                    <a:noFill/>
                  </a:tcPr>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74.07</a:t>
                      </a:r>
                    </a:p>
                  </a:txBody>
                  <a:tcPr marL="7620" marR="7620" marT="7620" marB="0" anchor="b">
                    <a:noFill/>
                  </a:tcPr>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74.07</a:t>
                      </a:r>
                    </a:p>
                  </a:txBody>
                  <a:tcPr marL="7620" marR="7620" marT="7620" marB="0" anchor="b">
                    <a:noFill/>
                  </a:tcPr>
                </a:tc>
                <a:extLst>
                  <a:ext uri="{0D108BD9-81ED-4DB2-BD59-A6C34878D82A}">
                    <a16:rowId xmlns:a16="http://schemas.microsoft.com/office/drawing/2014/main" val="1091812427"/>
                  </a:ext>
                </a:extLst>
              </a:tr>
              <a:tr h="234856">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AEU8</a:t>
                      </a:r>
                    </a:p>
                  </a:txBody>
                  <a:tcPr marL="7620" marR="7620" marT="7620" marB="0" anchor="b"/>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0.004B</a:t>
                      </a:r>
                    </a:p>
                  </a:txBody>
                  <a:tcPr marL="7620" marR="7620" marT="7620" marB="0" anchor="b"/>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0.17B</a:t>
                      </a:r>
                    </a:p>
                  </a:txBody>
                  <a:tcPr marL="7620" marR="7620" marT="7620" marB="0" anchor="b"/>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2.06</a:t>
                      </a:r>
                    </a:p>
                  </a:txBody>
                  <a:tcPr marL="7620" marR="7620" marT="7620" marB="0" anchor="b"/>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88.24</a:t>
                      </a:r>
                    </a:p>
                  </a:txBody>
                  <a:tcPr marL="7620" marR="7620" marT="7620" marB="0" anchor="b">
                    <a:noFill/>
                  </a:tcP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88.24</a:t>
                      </a:r>
                    </a:p>
                  </a:txBody>
                  <a:tcPr marL="7620" marR="7620" marT="7620" marB="0" anchor="b">
                    <a:noFill/>
                  </a:tcPr>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88.24</a:t>
                      </a:r>
                    </a:p>
                  </a:txBody>
                  <a:tcPr marL="7620" marR="7620" marT="7620" marB="0" anchor="b">
                    <a:noFill/>
                  </a:tcPr>
                </a:tc>
                <a:extLst>
                  <a:ext uri="{0D108BD9-81ED-4DB2-BD59-A6C34878D82A}">
                    <a16:rowId xmlns:a16="http://schemas.microsoft.com/office/drawing/2014/main" val="244380680"/>
                  </a:ext>
                </a:extLst>
              </a:tr>
              <a:tr h="234856">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AEB1</a:t>
                      </a:r>
                    </a:p>
                  </a:txBody>
                  <a:tcPr marL="7620" marR="7620" marT="7620" marB="0" anchor="b"/>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0.004B</a:t>
                      </a:r>
                    </a:p>
                  </a:txBody>
                  <a:tcPr marL="7620" marR="7620" marT="7620" marB="0" anchor="b"/>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0.26B</a:t>
                      </a:r>
                    </a:p>
                  </a:txBody>
                  <a:tcPr marL="7620" marR="7620" marT="7620" marB="0" anchor="b"/>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1.54</a:t>
                      </a:r>
                    </a:p>
                  </a:txBody>
                  <a:tcPr marL="7620" marR="7620" marT="7620" marB="0" anchor="b"/>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65.78</a:t>
                      </a:r>
                    </a:p>
                  </a:txBody>
                  <a:tcPr marL="7620" marR="7620" marT="7620" marB="0" anchor="b">
                    <a:noFill/>
                  </a:tcP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54.49</a:t>
                      </a:r>
                    </a:p>
                  </a:txBody>
                  <a:tcPr marL="7620" marR="7620" marT="7620" marB="0" anchor="b">
                    <a:noFill/>
                  </a:tcP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54.49</a:t>
                      </a:r>
                    </a:p>
                  </a:txBody>
                  <a:tcPr marL="7620" marR="7620" marT="7620" marB="0" anchor="b">
                    <a:noFill/>
                  </a:tcPr>
                </a:tc>
                <a:extLst>
                  <a:ext uri="{0D108BD9-81ED-4DB2-BD59-A6C34878D82A}">
                    <a16:rowId xmlns:a16="http://schemas.microsoft.com/office/drawing/2014/main" val="635521740"/>
                  </a:ext>
                </a:extLst>
              </a:tr>
              <a:tr h="234856">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AFW6</a:t>
                      </a:r>
                    </a:p>
                  </a:txBody>
                  <a:tcPr marL="7620" marR="7620" marT="7620" marB="0" anchor="b">
                    <a:noFill/>
                  </a:tcPr>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0.002B</a:t>
                      </a:r>
                    </a:p>
                  </a:txBody>
                  <a:tcPr marL="7620" marR="7620" marT="7620" marB="0" anchor="b">
                    <a:noFill/>
                  </a:tcPr>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0.14B</a:t>
                      </a:r>
                    </a:p>
                  </a:txBody>
                  <a:tcPr marL="7620" marR="7620" marT="7620" marB="0" anchor="b">
                    <a:noFill/>
                  </a:tcPr>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1.28</a:t>
                      </a:r>
                    </a:p>
                  </a:txBody>
                  <a:tcPr marL="7620" marR="7620" marT="7620" marB="0" anchor="b">
                    <a:noFill/>
                  </a:tcPr>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100.00</a:t>
                      </a:r>
                    </a:p>
                  </a:txBody>
                  <a:tcPr marL="7620" marR="7620" marT="7620" marB="0" anchor="b">
                    <a:noFill/>
                  </a:tcPr>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100.00</a:t>
                      </a:r>
                    </a:p>
                  </a:txBody>
                  <a:tcPr marL="7620" marR="7620" marT="7620" marB="0" anchor="b">
                    <a:noFill/>
                  </a:tcP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100.00</a:t>
                      </a:r>
                    </a:p>
                  </a:txBody>
                  <a:tcPr marL="7620" marR="7620" marT="7620" marB="0" anchor="b">
                    <a:noFill/>
                  </a:tcPr>
                </a:tc>
                <a:extLst>
                  <a:ext uri="{0D108BD9-81ED-4DB2-BD59-A6C34878D82A}">
                    <a16:rowId xmlns:a16="http://schemas.microsoft.com/office/drawing/2014/main" val="1998703051"/>
                  </a:ext>
                </a:extLst>
              </a:tr>
              <a:tr h="234856">
                <a:tc>
                  <a:txBody>
                    <a:bodyPr/>
                    <a:lstStyle/>
                    <a:p>
                      <a:pPr algn="ctr" fontAlgn="b"/>
                      <a:r>
                        <a:rPr lang="en-IN" sz="1200" b="1" i="0" u="none" strike="noStrike" dirty="0">
                          <a:solidFill>
                            <a:schemeClr val="bg1"/>
                          </a:solidFill>
                          <a:effectLst/>
                          <a:latin typeface="Arial" panose="020B0604020202020204" pitchFamily="34" charset="0"/>
                          <a:cs typeface="Arial" panose="020B0604020202020204" pitchFamily="34" charset="0"/>
                        </a:rPr>
                        <a:t>Total</a:t>
                      </a:r>
                    </a:p>
                  </a:txBody>
                  <a:tcPr marL="7620" marR="7620" marT="7620" marB="0" anchor="b">
                    <a:solidFill>
                      <a:srgbClr val="004F98"/>
                    </a:solidFill>
                  </a:tcPr>
                </a:tc>
                <a:tc>
                  <a:txBody>
                    <a:bodyPr/>
                    <a:lstStyle/>
                    <a:p>
                      <a:pPr algn="ctr" fontAlgn="b"/>
                      <a:r>
                        <a:rPr lang="en-IN" sz="1200" b="1" i="0" u="none" strike="noStrike" dirty="0">
                          <a:solidFill>
                            <a:schemeClr val="bg1"/>
                          </a:solidFill>
                          <a:effectLst/>
                          <a:latin typeface="Arial" panose="020B0604020202020204" pitchFamily="34" charset="0"/>
                          <a:cs typeface="Arial" panose="020B0604020202020204" pitchFamily="34" charset="0"/>
                        </a:rPr>
                        <a:t>0.51B</a:t>
                      </a:r>
                    </a:p>
                  </a:txBody>
                  <a:tcPr marL="7620" marR="7620" marT="7620" marB="0" anchor="b">
                    <a:solidFill>
                      <a:srgbClr val="004F98"/>
                    </a:solidFill>
                  </a:tcPr>
                </a:tc>
                <a:tc>
                  <a:txBody>
                    <a:bodyPr/>
                    <a:lstStyle/>
                    <a:p>
                      <a:pPr algn="ctr" fontAlgn="b"/>
                      <a:r>
                        <a:rPr lang="en-IN" sz="1200" b="1" i="0" u="none" strike="noStrike" dirty="0">
                          <a:solidFill>
                            <a:schemeClr val="bg1"/>
                          </a:solidFill>
                          <a:effectLst/>
                          <a:latin typeface="Arial" panose="020B0604020202020204" pitchFamily="34" charset="0"/>
                          <a:cs typeface="Arial" panose="020B0604020202020204" pitchFamily="34" charset="0"/>
                        </a:rPr>
                        <a:t>18.17B</a:t>
                      </a:r>
                    </a:p>
                  </a:txBody>
                  <a:tcPr marL="7620" marR="7620" marT="7620" marB="0" anchor="b">
                    <a:solidFill>
                      <a:srgbClr val="004F98"/>
                    </a:solidFill>
                  </a:tcPr>
                </a:tc>
                <a:tc>
                  <a:txBody>
                    <a:bodyPr/>
                    <a:lstStyle/>
                    <a:p>
                      <a:pPr algn="ctr" fontAlgn="b"/>
                      <a:r>
                        <a:rPr lang="en-IN" sz="1200" b="1" i="0" u="none" strike="noStrike" dirty="0">
                          <a:solidFill>
                            <a:schemeClr val="bg1"/>
                          </a:solidFill>
                          <a:effectLst/>
                          <a:latin typeface="Arial" panose="020B0604020202020204" pitchFamily="34" charset="0"/>
                          <a:cs typeface="Arial" panose="020B0604020202020204" pitchFamily="34" charset="0"/>
                        </a:rPr>
                        <a:t>1.63</a:t>
                      </a:r>
                    </a:p>
                  </a:txBody>
                  <a:tcPr marL="7620" marR="7620" marT="7620" marB="0" anchor="b">
                    <a:solidFill>
                      <a:srgbClr val="004F98"/>
                    </a:solidFill>
                  </a:tcPr>
                </a:tc>
                <a:tc>
                  <a:txBody>
                    <a:bodyPr/>
                    <a:lstStyle/>
                    <a:p>
                      <a:pPr algn="ctr" fontAlgn="b"/>
                      <a:r>
                        <a:rPr lang="en-IN" sz="1200" b="1" i="0" u="none" strike="noStrike" dirty="0">
                          <a:solidFill>
                            <a:schemeClr val="bg1"/>
                          </a:solidFill>
                          <a:effectLst/>
                          <a:latin typeface="Arial" panose="020B0604020202020204" pitchFamily="34" charset="0"/>
                          <a:cs typeface="Arial" panose="020B0604020202020204" pitchFamily="34" charset="0"/>
                        </a:rPr>
                        <a:t>83.33</a:t>
                      </a:r>
                    </a:p>
                  </a:txBody>
                  <a:tcPr marL="7620" marR="7620" marT="7620" marB="0" anchor="b">
                    <a:solidFill>
                      <a:srgbClr val="004F98"/>
                    </a:solidFill>
                  </a:tcPr>
                </a:tc>
                <a:tc>
                  <a:txBody>
                    <a:bodyPr/>
                    <a:lstStyle/>
                    <a:p>
                      <a:pPr algn="ctr" fontAlgn="b"/>
                      <a:r>
                        <a:rPr lang="en-IN" sz="1200" b="1" i="0" u="none" strike="noStrike" dirty="0">
                          <a:solidFill>
                            <a:schemeClr val="bg1"/>
                          </a:solidFill>
                          <a:effectLst/>
                          <a:latin typeface="Arial" panose="020B0604020202020204" pitchFamily="34" charset="0"/>
                          <a:cs typeface="Arial" panose="020B0604020202020204" pitchFamily="34" charset="0"/>
                        </a:rPr>
                        <a:t>78.25</a:t>
                      </a:r>
                    </a:p>
                  </a:txBody>
                  <a:tcPr marL="7620" marR="7620" marT="7620" marB="0" anchor="b">
                    <a:solidFill>
                      <a:srgbClr val="004F98"/>
                    </a:solidFill>
                  </a:tcPr>
                </a:tc>
                <a:tc>
                  <a:txBody>
                    <a:bodyPr/>
                    <a:lstStyle/>
                    <a:p>
                      <a:pPr algn="ctr" fontAlgn="b"/>
                      <a:r>
                        <a:rPr lang="en-IN" sz="1200" b="1" i="0" u="none" strike="noStrike" dirty="0">
                          <a:solidFill>
                            <a:schemeClr val="bg1"/>
                          </a:solidFill>
                          <a:effectLst/>
                          <a:latin typeface="Arial" panose="020B0604020202020204" pitchFamily="34" charset="0"/>
                          <a:cs typeface="Arial" panose="020B0604020202020204" pitchFamily="34" charset="0"/>
                        </a:rPr>
                        <a:t>73.49</a:t>
                      </a:r>
                    </a:p>
                  </a:txBody>
                  <a:tcPr marL="7620" marR="7620" marT="7620" marB="0" anchor="b">
                    <a:solidFill>
                      <a:srgbClr val="004F98"/>
                    </a:solidFill>
                  </a:tcPr>
                </a:tc>
                <a:extLst>
                  <a:ext uri="{0D108BD9-81ED-4DB2-BD59-A6C34878D82A}">
                    <a16:rowId xmlns:a16="http://schemas.microsoft.com/office/drawing/2014/main" val="3398806311"/>
                  </a:ext>
                </a:extLst>
              </a:tr>
            </a:tbl>
          </a:graphicData>
        </a:graphic>
      </p:graphicFrame>
      <p:graphicFrame>
        <p:nvGraphicFramePr>
          <p:cNvPr id="9" name="Table 5">
            <a:extLst>
              <a:ext uri="{FF2B5EF4-FFF2-40B4-BE49-F238E27FC236}">
                <a16:creationId xmlns:a16="http://schemas.microsoft.com/office/drawing/2014/main" id="{D4FB7F4E-61A1-7B47-6682-B099AA23E4CA}"/>
              </a:ext>
            </a:extLst>
          </p:cNvPr>
          <p:cNvGraphicFramePr>
            <a:graphicFrameLocks noGrp="1"/>
          </p:cNvGraphicFramePr>
          <p:nvPr>
            <p:extLst>
              <p:ext uri="{D42A27DB-BD31-4B8C-83A1-F6EECF244321}">
                <p14:modId xmlns:p14="http://schemas.microsoft.com/office/powerpoint/2010/main" val="525335019"/>
              </p:ext>
            </p:extLst>
          </p:nvPr>
        </p:nvGraphicFramePr>
        <p:xfrm>
          <a:off x="838185" y="5770386"/>
          <a:ext cx="10515599" cy="800048"/>
        </p:xfrm>
        <a:graphic>
          <a:graphicData uri="http://schemas.openxmlformats.org/drawingml/2006/table">
            <a:tbl>
              <a:tblPr firstRow="1" bandRow="1">
                <a:tableStyleId>{2D5ABB26-0587-4C30-8999-92F81FD0307C}</a:tableStyleId>
              </a:tblPr>
              <a:tblGrid>
                <a:gridCol w="10515599">
                  <a:extLst>
                    <a:ext uri="{9D8B030D-6E8A-4147-A177-3AD203B41FA5}">
                      <a16:colId xmlns:a16="http://schemas.microsoft.com/office/drawing/2014/main" val="4044590302"/>
                    </a:ext>
                  </a:extLst>
                </a:gridCol>
              </a:tblGrid>
              <a:tr h="800048">
                <a:tc>
                  <a:txBody>
                    <a:bodyPr/>
                    <a:lstStyle/>
                    <a:p>
                      <a:pPr marL="285750" indent="-285750" algn="l">
                        <a:buFont typeface="Arial" panose="020B0604020202020204" pitchFamily="34" charset="0"/>
                        <a:buChar char="•"/>
                      </a:pPr>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These brokers despite having a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high </a:t>
                      </a:r>
                      <a:r>
                        <a:rPr lang="en-US" sz="1400" b="1" dirty="0">
                          <a:solidFill>
                            <a:srgbClr val="004F98"/>
                          </a:solidFill>
                          <a:latin typeface="Arial" panose="020B0604020202020204" pitchFamily="34" charset="0"/>
                          <a:cs typeface="Arial" panose="020B0604020202020204" pitchFamily="34" charset="0"/>
                        </a:rPr>
                        <a:t>Engagement Rate</a:t>
                      </a:r>
                      <a:r>
                        <a:rPr lang="en-US" sz="1400" b="0" i="0" u="none" strike="noStrike" kern="1200" dirty="0">
                          <a:solidFill>
                            <a:schemeClr val="tx1"/>
                          </a:solidFill>
                          <a:effectLst/>
                          <a:latin typeface="Arial" panose="020B0604020202020204" pitchFamily="34" charset="0"/>
                          <a:ea typeface="+mn-ea"/>
                          <a:cs typeface="Arial" panose="020B0604020202020204" pitchFamily="34" charset="0"/>
                        </a:rPr>
                        <a:t> and significant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global sales</a:t>
                      </a:r>
                      <a:r>
                        <a:rPr lang="en-US" sz="1400" b="0" i="0" u="none" strike="noStrike" kern="1200" dirty="0">
                          <a:solidFill>
                            <a:schemeClr val="tx1"/>
                          </a:solidFill>
                          <a:effectLst/>
                          <a:latin typeface="Arial" panose="020B0604020202020204" pitchFamily="34" charset="0"/>
                          <a:ea typeface="+mn-ea"/>
                          <a:cs typeface="Arial" panose="020B0604020202020204" pitchFamily="34" charset="0"/>
                        </a:rPr>
                        <a:t>; the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Firm Sales</a:t>
                      </a:r>
                      <a:r>
                        <a:rPr lang="en-US" sz="1400" b="0" i="0" u="none" strike="noStrike" kern="1200" dirty="0">
                          <a:solidFill>
                            <a:srgbClr val="004F98"/>
                          </a:solidFill>
                          <a:effectLst/>
                          <a:latin typeface="Arial" panose="020B0604020202020204" pitchFamily="34" charset="0"/>
                          <a:ea typeface="+mn-ea"/>
                          <a:cs typeface="Arial" panose="020B0604020202020204" pitchFamily="34" charset="0"/>
                        </a:rPr>
                        <a:t> </a:t>
                      </a:r>
                      <a:r>
                        <a:rPr lang="en-US" sz="1400" b="0" i="0" u="none" strike="noStrike" kern="1200" dirty="0">
                          <a:solidFill>
                            <a:schemeClr val="tx1"/>
                          </a:solidFill>
                          <a:effectLst/>
                          <a:latin typeface="Arial" panose="020B0604020202020204" pitchFamily="34" charset="0"/>
                          <a:ea typeface="+mn-ea"/>
                          <a:cs typeface="Arial" panose="020B0604020202020204" pitchFamily="34" charset="0"/>
                        </a:rPr>
                        <a:t>and respective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Market</a:t>
                      </a:r>
                      <a:r>
                        <a:rPr lang="en-US" sz="1400" b="1" i="0" u="none" strike="noStrike" kern="1200" dirty="0">
                          <a:solidFill>
                            <a:schemeClr val="tx1"/>
                          </a:solidFill>
                          <a:effectLst/>
                          <a:latin typeface="Arial" panose="020B0604020202020204" pitchFamily="34" charset="0"/>
                          <a:ea typeface="+mn-ea"/>
                          <a:cs typeface="Arial" panose="020B0604020202020204" pitchFamily="34" charset="0"/>
                        </a:rPr>
                        <a:t>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Shares</a:t>
                      </a:r>
                      <a:r>
                        <a:rPr lang="en-US" sz="1400" b="0" i="0" u="none" strike="noStrike" kern="1200" dirty="0">
                          <a:solidFill>
                            <a:schemeClr val="tx1"/>
                          </a:solidFill>
                          <a:effectLst/>
                          <a:latin typeface="Arial" panose="020B0604020202020204" pitchFamily="34" charset="0"/>
                          <a:ea typeface="+mn-ea"/>
                          <a:cs typeface="Arial" panose="020B0604020202020204" pitchFamily="34" charset="0"/>
                        </a:rPr>
                        <a:t> are significantly </a:t>
                      </a:r>
                      <a:r>
                        <a:rPr lang="en-US" sz="1400" b="1" i="0" u="none" strike="noStrike" kern="1200" dirty="0">
                          <a:solidFill>
                            <a:srgbClr val="004F98"/>
                          </a:solidFill>
                          <a:effectLst/>
                          <a:latin typeface="Arial" panose="020B0604020202020204" pitchFamily="34" charset="0"/>
                          <a:ea typeface="+mn-ea"/>
                          <a:cs typeface="Arial" panose="020B0604020202020204" pitchFamily="34" charset="0"/>
                        </a:rPr>
                        <a:t>low</a:t>
                      </a:r>
                      <a:r>
                        <a:rPr lang="en-US" sz="1400" b="0" i="0" u="none" strike="noStrike" kern="1200" dirty="0">
                          <a:solidFill>
                            <a:schemeClr val="tx1"/>
                          </a:solidFill>
                          <a:effectLst/>
                          <a:latin typeface="Arial" panose="020B0604020202020204" pitchFamily="34" charset="0"/>
                          <a:ea typeface="+mn-ea"/>
                          <a:cs typeface="Arial" panose="020B0604020202020204" pitchFamily="34" charset="0"/>
                        </a:rPr>
                        <a:t>.</a:t>
                      </a:r>
                    </a:p>
                    <a:p>
                      <a:pPr marL="285750" indent="-285750" algn="l">
                        <a:buFont typeface="Arial" panose="020B0604020202020204" pitchFamily="34" charset="0"/>
                        <a:buChar char="•"/>
                      </a:pPr>
                      <a:r>
                        <a:rPr lang="en-US" sz="1400" b="0" i="0" u="none" strike="noStrike" kern="1200" dirty="0">
                          <a:solidFill>
                            <a:schemeClr val="tx1"/>
                          </a:solidFill>
                          <a:effectLst/>
                          <a:latin typeface="Arial" panose="020B0604020202020204" pitchFamily="34" charset="0"/>
                          <a:ea typeface="+mn-ea"/>
                          <a:cs typeface="Arial" panose="020B0604020202020204" pitchFamily="34" charset="0"/>
                        </a:rPr>
                        <a:t>Need to explore additional data points to investigate the cause.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9578332"/>
                  </a:ext>
                </a:extLst>
              </a:tr>
            </a:tbl>
          </a:graphicData>
        </a:graphic>
      </p:graphicFrame>
      <p:pic>
        <p:nvPicPr>
          <p:cNvPr id="7" name="Object 1" descr="preencoded.png">
            <a:extLst>
              <a:ext uri="{FF2B5EF4-FFF2-40B4-BE49-F238E27FC236}">
                <a16:creationId xmlns:a16="http://schemas.microsoft.com/office/drawing/2014/main" id="{3F5CB033-EEA2-FDB6-3A41-2BFB1F9642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45719" cy="650217"/>
          </a:xfrm>
          <a:prstGeom prst="rect">
            <a:avLst/>
          </a:prstGeom>
        </p:spPr>
      </p:pic>
    </p:spTree>
    <p:extLst>
      <p:ext uri="{BB962C8B-B14F-4D97-AF65-F5344CB8AC3E}">
        <p14:creationId xmlns:p14="http://schemas.microsoft.com/office/powerpoint/2010/main" val="386761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192851" y="737865"/>
            <a:ext cx="4746977" cy="215806"/>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Arial" panose="020B0604020202020204" pitchFamily="34" charset="0"/>
                <a:ea typeface="Roboto" pitchFamily="34" charset="-122"/>
                <a:cs typeface="Arial" panose="020B0604020202020204" pitchFamily="34" charset="0"/>
              </a:rPr>
              <a:t>GLOBAL SALES ACROSS CHANNELS</a:t>
            </a:r>
            <a:endParaRPr lang="en-US" dirty="0">
              <a:latin typeface="Arial" panose="020B0604020202020204" pitchFamily="34" charset="0"/>
              <a:cs typeface="Arial" panose="020B0604020202020204" pitchFamily="34" charset="0"/>
            </a:endParaRPr>
          </a:p>
        </p:txBody>
      </p:sp>
      <p:sp>
        <p:nvSpPr>
          <p:cNvPr id="14" name="Object 13"/>
          <p:cNvSpPr/>
          <p:nvPr/>
        </p:nvSpPr>
        <p:spPr>
          <a:xfrm>
            <a:off x="4815375" y="702689"/>
            <a:ext cx="4676483" cy="286158"/>
          </a:xfrm>
          <a:prstGeom prst="rect">
            <a:avLst/>
          </a:prstGeom>
          <a:noFill/>
        </p:spPr>
        <p:txBody>
          <a:bodyPr wrap="square" lIns="0" tIns="0" rIns="0" bIns="0" rtlCol="0" anchor="t"/>
          <a:lstStyle/>
          <a:p>
            <a:pPr algn="ctr">
              <a:lnSpc>
                <a:spcPts val="1700"/>
              </a:lnSpc>
              <a:buNone/>
            </a:pPr>
            <a:r>
              <a:rPr lang="en-US" sz="1200" b="1" kern="0" spc="126" dirty="0">
                <a:solidFill>
                  <a:srgbClr val="181818">
                    <a:alpha val="80000"/>
                  </a:srgbClr>
                </a:solidFill>
                <a:latin typeface="Arial" panose="020B0604020202020204" pitchFamily="34" charset="0"/>
                <a:ea typeface="Roboto" pitchFamily="34" charset="-122"/>
                <a:cs typeface="Arial" panose="020B0604020202020204" pitchFamily="34" charset="0"/>
              </a:rPr>
              <a:t>MARKET SHARE &amp; CALL/MEET RATE ACROSS CHANNELS</a:t>
            </a:r>
            <a:endParaRPr lang="en-US" sz="1600" b="1" dirty="0">
              <a:latin typeface="Arial" panose="020B0604020202020204" pitchFamily="34" charset="0"/>
              <a:cs typeface="Arial" panose="020B0604020202020204" pitchFamily="34" charset="0"/>
            </a:endParaRPr>
          </a:p>
        </p:txBody>
      </p:sp>
      <p:sp>
        <p:nvSpPr>
          <p:cNvPr id="4" name="Object 1">
            <a:extLst>
              <a:ext uri="{FF2B5EF4-FFF2-40B4-BE49-F238E27FC236}">
                <a16:creationId xmlns:a16="http://schemas.microsoft.com/office/drawing/2014/main" id="{B3B3C701-C2A7-60D6-9C49-E84E30F76C4B}"/>
              </a:ext>
            </a:extLst>
          </p:cNvPr>
          <p:cNvSpPr/>
          <p:nvPr/>
        </p:nvSpPr>
        <p:spPr>
          <a:xfrm>
            <a:off x="69258" y="3924910"/>
            <a:ext cx="4746977" cy="215806"/>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Arial" panose="020B0604020202020204" pitchFamily="34" charset="0"/>
                <a:ea typeface="Roboto" pitchFamily="34" charset="-122"/>
                <a:cs typeface="Arial" panose="020B0604020202020204" pitchFamily="34" charset="0"/>
              </a:rPr>
              <a:t>CLIENT SALES ACROSS CHANNELS</a:t>
            </a:r>
            <a:endParaRPr lang="en-US" dirty="0">
              <a:latin typeface="Arial" panose="020B0604020202020204" pitchFamily="34" charset="0"/>
              <a:cs typeface="Arial" panose="020B0604020202020204" pitchFamily="34" charset="0"/>
            </a:endParaRPr>
          </a:p>
        </p:txBody>
      </p:sp>
      <p:pic>
        <p:nvPicPr>
          <p:cNvPr id="72" name="Object 14" descr="preencoded.png">
            <a:extLst>
              <a:ext uri="{FF2B5EF4-FFF2-40B4-BE49-F238E27FC236}">
                <a16:creationId xmlns:a16="http://schemas.microsoft.com/office/drawing/2014/main" id="{39187654-FC28-699C-E941-B22BE32A6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4169" y="4894966"/>
            <a:ext cx="780855" cy="1485529"/>
          </a:xfrm>
          <a:prstGeom prst="rect">
            <a:avLst/>
          </a:prstGeom>
        </p:spPr>
      </p:pic>
      <p:sp>
        <p:nvSpPr>
          <p:cNvPr id="73" name="Object 15">
            <a:extLst>
              <a:ext uri="{FF2B5EF4-FFF2-40B4-BE49-F238E27FC236}">
                <a16:creationId xmlns:a16="http://schemas.microsoft.com/office/drawing/2014/main" id="{D3160D56-86FE-FD4F-6A9A-843AEA4527A3}"/>
              </a:ext>
            </a:extLst>
          </p:cNvPr>
          <p:cNvSpPr/>
          <p:nvPr/>
        </p:nvSpPr>
        <p:spPr>
          <a:xfrm>
            <a:off x="7377395" y="5243841"/>
            <a:ext cx="304724" cy="269728"/>
          </a:xfrm>
          <a:prstGeom prst="rect">
            <a:avLst/>
          </a:prstGeom>
          <a:noFill/>
        </p:spPr>
        <p:txBody>
          <a:bodyPr wrap="square" lIns="0" tIns="0" rIns="0" bIns="0" rtlCol="0" anchor="t"/>
          <a:lstStyle/>
          <a:p>
            <a:pPr algn="ctr">
              <a:lnSpc>
                <a:spcPts val="2125"/>
              </a:lnSpc>
              <a:buNone/>
            </a:pPr>
            <a:r>
              <a:rPr lang="en-US" sz="1200" b="1" kern="0" spc="158" dirty="0">
                <a:solidFill>
                  <a:srgbClr val="181818">
                    <a:alpha val="80000"/>
                  </a:srgbClr>
                </a:solidFill>
                <a:latin typeface="Arial" panose="020B0604020202020204" pitchFamily="34" charset="0"/>
                <a:ea typeface="Roboto" pitchFamily="34" charset="-122"/>
                <a:cs typeface="Arial" panose="020B0604020202020204" pitchFamily="34" charset="0"/>
              </a:rPr>
              <a:t>45</a:t>
            </a:r>
            <a:endParaRPr lang="en-US" sz="1200" dirty="0">
              <a:latin typeface="Arial" panose="020B0604020202020204" pitchFamily="34" charset="0"/>
              <a:cs typeface="Arial" panose="020B0604020202020204" pitchFamily="34" charset="0"/>
            </a:endParaRPr>
          </a:p>
        </p:txBody>
      </p:sp>
      <p:pic>
        <p:nvPicPr>
          <p:cNvPr id="74" name="Object 16" descr="preencoded.png">
            <a:extLst>
              <a:ext uri="{FF2B5EF4-FFF2-40B4-BE49-F238E27FC236}">
                <a16:creationId xmlns:a16="http://schemas.microsoft.com/office/drawing/2014/main" id="{981537D6-01EB-FBFE-8375-38603F3C6A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74072" y="4894966"/>
            <a:ext cx="780855" cy="828468"/>
          </a:xfrm>
          <a:prstGeom prst="rect">
            <a:avLst/>
          </a:prstGeom>
        </p:spPr>
      </p:pic>
      <p:sp>
        <p:nvSpPr>
          <p:cNvPr id="75" name="Object 17">
            <a:extLst>
              <a:ext uri="{FF2B5EF4-FFF2-40B4-BE49-F238E27FC236}">
                <a16:creationId xmlns:a16="http://schemas.microsoft.com/office/drawing/2014/main" id="{2ED9BD37-FF7A-9F4B-C2C8-A59EF0B23A92}"/>
              </a:ext>
            </a:extLst>
          </p:cNvPr>
          <p:cNvSpPr/>
          <p:nvPr/>
        </p:nvSpPr>
        <p:spPr>
          <a:xfrm>
            <a:off x="8959158" y="4975949"/>
            <a:ext cx="304724" cy="269728"/>
          </a:xfrm>
          <a:prstGeom prst="rect">
            <a:avLst/>
          </a:prstGeom>
          <a:noFill/>
        </p:spPr>
        <p:txBody>
          <a:bodyPr wrap="square" lIns="0" tIns="0" rIns="0" bIns="0" rtlCol="0" anchor="t"/>
          <a:lstStyle/>
          <a:p>
            <a:pPr algn="ctr">
              <a:lnSpc>
                <a:spcPts val="2125"/>
              </a:lnSpc>
              <a:buNone/>
            </a:pPr>
            <a:r>
              <a:rPr lang="en-US" sz="1200" b="1" kern="0" spc="158" dirty="0">
                <a:solidFill>
                  <a:srgbClr val="181818">
                    <a:alpha val="80000"/>
                  </a:srgbClr>
                </a:solidFill>
                <a:latin typeface="Arial" panose="020B0604020202020204" pitchFamily="34" charset="0"/>
                <a:ea typeface="Roboto" pitchFamily="34" charset="-122"/>
                <a:cs typeface="Arial" panose="020B0604020202020204" pitchFamily="34" charset="0"/>
              </a:rPr>
              <a:t>26</a:t>
            </a:r>
            <a:endParaRPr lang="en-US" sz="1200" dirty="0">
              <a:latin typeface="Arial" panose="020B0604020202020204" pitchFamily="34" charset="0"/>
              <a:cs typeface="Arial" panose="020B0604020202020204" pitchFamily="34" charset="0"/>
            </a:endParaRPr>
          </a:p>
        </p:txBody>
      </p:sp>
      <p:pic>
        <p:nvPicPr>
          <p:cNvPr id="76" name="Object 18" descr="preencoded.png">
            <a:extLst>
              <a:ext uri="{FF2B5EF4-FFF2-40B4-BE49-F238E27FC236}">
                <a16:creationId xmlns:a16="http://schemas.microsoft.com/office/drawing/2014/main" id="{A537DD7D-FA5C-F3E1-A2A8-CCB6461717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94426" y="5668298"/>
            <a:ext cx="552312" cy="609448"/>
          </a:xfrm>
          <a:prstGeom prst="rect">
            <a:avLst/>
          </a:prstGeom>
        </p:spPr>
      </p:pic>
      <p:sp>
        <p:nvSpPr>
          <p:cNvPr id="77" name="Object 19">
            <a:extLst>
              <a:ext uri="{FF2B5EF4-FFF2-40B4-BE49-F238E27FC236}">
                <a16:creationId xmlns:a16="http://schemas.microsoft.com/office/drawing/2014/main" id="{02103364-FA5A-7E25-57E6-475994A758AF}"/>
              </a:ext>
            </a:extLst>
          </p:cNvPr>
          <p:cNvSpPr/>
          <p:nvPr/>
        </p:nvSpPr>
        <p:spPr>
          <a:xfrm>
            <a:off x="9016445" y="5933895"/>
            <a:ext cx="304724" cy="269728"/>
          </a:xfrm>
          <a:prstGeom prst="rect">
            <a:avLst/>
          </a:prstGeom>
          <a:noFill/>
        </p:spPr>
        <p:txBody>
          <a:bodyPr wrap="square" lIns="0" tIns="0" rIns="0" bIns="0" rtlCol="0" anchor="t"/>
          <a:lstStyle/>
          <a:p>
            <a:pPr algn="ctr">
              <a:lnSpc>
                <a:spcPts val="2125"/>
              </a:lnSpc>
              <a:buNone/>
            </a:pPr>
            <a:r>
              <a:rPr lang="en-US" sz="1200" b="1" kern="0" spc="158" dirty="0">
                <a:solidFill>
                  <a:srgbClr val="181818">
                    <a:alpha val="80000"/>
                  </a:srgbClr>
                </a:solidFill>
                <a:latin typeface="Arial" panose="020B0604020202020204" pitchFamily="34" charset="0"/>
                <a:ea typeface="Roboto" pitchFamily="34" charset="-122"/>
                <a:cs typeface="Arial" panose="020B0604020202020204" pitchFamily="34" charset="0"/>
              </a:rPr>
              <a:t>14</a:t>
            </a:r>
            <a:endParaRPr lang="en-US" sz="1200" dirty="0">
              <a:latin typeface="Arial" panose="020B0604020202020204" pitchFamily="34" charset="0"/>
              <a:cs typeface="Arial" panose="020B0604020202020204" pitchFamily="34" charset="0"/>
            </a:endParaRPr>
          </a:p>
        </p:txBody>
      </p:sp>
      <p:pic>
        <p:nvPicPr>
          <p:cNvPr id="78" name="Object 20" descr="preencoded.png">
            <a:extLst>
              <a:ext uri="{FF2B5EF4-FFF2-40B4-BE49-F238E27FC236}">
                <a16:creationId xmlns:a16="http://schemas.microsoft.com/office/drawing/2014/main" id="{E9E5AF1D-C17A-7F20-1D30-A5D5891D68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21018" y="5948073"/>
            <a:ext cx="418995" cy="466608"/>
          </a:xfrm>
          <a:prstGeom prst="rect">
            <a:avLst/>
          </a:prstGeom>
        </p:spPr>
      </p:pic>
      <p:sp>
        <p:nvSpPr>
          <p:cNvPr id="79" name="Object 21">
            <a:extLst>
              <a:ext uri="{FF2B5EF4-FFF2-40B4-BE49-F238E27FC236}">
                <a16:creationId xmlns:a16="http://schemas.microsoft.com/office/drawing/2014/main" id="{CD31716B-DB0D-5E2E-DC7C-3B8923FD34EF}"/>
              </a:ext>
            </a:extLst>
          </p:cNvPr>
          <p:cNvSpPr/>
          <p:nvPr/>
        </p:nvSpPr>
        <p:spPr>
          <a:xfrm>
            <a:off x="8682087" y="6380824"/>
            <a:ext cx="171407" cy="269728"/>
          </a:xfrm>
          <a:prstGeom prst="rect">
            <a:avLst/>
          </a:prstGeom>
          <a:noFill/>
        </p:spPr>
        <p:txBody>
          <a:bodyPr wrap="square" lIns="0" tIns="0" rIns="0" bIns="0" rtlCol="0" anchor="t"/>
          <a:lstStyle/>
          <a:p>
            <a:pPr algn="ctr">
              <a:lnSpc>
                <a:spcPts val="2125"/>
              </a:lnSpc>
              <a:buNone/>
            </a:pPr>
            <a:r>
              <a:rPr lang="en-US" sz="1200" b="1" kern="0" spc="158" dirty="0">
                <a:solidFill>
                  <a:srgbClr val="181818">
                    <a:alpha val="80000"/>
                  </a:srgbClr>
                </a:solidFill>
                <a:latin typeface="Arial" panose="020B0604020202020204" pitchFamily="34" charset="0"/>
                <a:ea typeface="Roboto" pitchFamily="34" charset="-122"/>
                <a:cs typeface="Arial" panose="020B0604020202020204" pitchFamily="34" charset="0"/>
              </a:rPr>
              <a:t>8</a:t>
            </a:r>
            <a:endParaRPr lang="en-US" sz="1200" dirty="0">
              <a:latin typeface="Arial" panose="020B0604020202020204" pitchFamily="34" charset="0"/>
              <a:cs typeface="Arial" panose="020B0604020202020204" pitchFamily="34" charset="0"/>
            </a:endParaRPr>
          </a:p>
        </p:txBody>
      </p:sp>
      <p:pic>
        <p:nvPicPr>
          <p:cNvPr id="80" name="Object 22" descr="preencoded.png">
            <a:extLst>
              <a:ext uri="{FF2B5EF4-FFF2-40B4-BE49-F238E27FC236}">
                <a16:creationId xmlns:a16="http://schemas.microsoft.com/office/drawing/2014/main" id="{C1023650-3F3A-DD52-3B94-05DF317C88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42388" y="6001304"/>
            <a:ext cx="352337" cy="418995"/>
          </a:xfrm>
          <a:prstGeom prst="rect">
            <a:avLst/>
          </a:prstGeom>
        </p:spPr>
      </p:pic>
      <p:sp>
        <p:nvSpPr>
          <p:cNvPr id="81" name="Object 23">
            <a:extLst>
              <a:ext uri="{FF2B5EF4-FFF2-40B4-BE49-F238E27FC236}">
                <a16:creationId xmlns:a16="http://schemas.microsoft.com/office/drawing/2014/main" id="{2B636C75-EBAC-8534-6236-9CB5A14C4862}"/>
              </a:ext>
            </a:extLst>
          </p:cNvPr>
          <p:cNvSpPr/>
          <p:nvPr/>
        </p:nvSpPr>
        <p:spPr>
          <a:xfrm>
            <a:off x="8148644" y="6455076"/>
            <a:ext cx="171407" cy="269728"/>
          </a:xfrm>
          <a:prstGeom prst="rect">
            <a:avLst/>
          </a:prstGeom>
          <a:noFill/>
        </p:spPr>
        <p:txBody>
          <a:bodyPr wrap="square" lIns="0" tIns="0" rIns="0" bIns="0" rtlCol="0" anchor="t"/>
          <a:lstStyle/>
          <a:p>
            <a:pPr algn="ctr">
              <a:lnSpc>
                <a:spcPts val="2125"/>
              </a:lnSpc>
              <a:buNone/>
            </a:pPr>
            <a:r>
              <a:rPr lang="en-US" sz="1200" b="1" kern="0" spc="158" dirty="0">
                <a:solidFill>
                  <a:srgbClr val="181818">
                    <a:alpha val="80000"/>
                  </a:srgbClr>
                </a:solidFill>
                <a:latin typeface="Arial" panose="020B0604020202020204" pitchFamily="34" charset="0"/>
                <a:ea typeface="Roboto" pitchFamily="34" charset="-122"/>
                <a:cs typeface="Arial" panose="020B0604020202020204" pitchFamily="34" charset="0"/>
              </a:rPr>
              <a:t>7</a:t>
            </a:r>
            <a:endParaRPr lang="en-US" sz="1200" dirty="0">
              <a:latin typeface="Arial" panose="020B0604020202020204" pitchFamily="34" charset="0"/>
              <a:cs typeface="Arial" panose="020B0604020202020204" pitchFamily="34" charset="0"/>
            </a:endParaRPr>
          </a:p>
        </p:txBody>
      </p:sp>
      <p:sp>
        <p:nvSpPr>
          <p:cNvPr id="82" name="Object 24">
            <a:extLst>
              <a:ext uri="{FF2B5EF4-FFF2-40B4-BE49-F238E27FC236}">
                <a16:creationId xmlns:a16="http://schemas.microsoft.com/office/drawing/2014/main" id="{BBA17E0B-606E-A051-AD8B-AD38B339F99F}"/>
              </a:ext>
            </a:extLst>
          </p:cNvPr>
          <p:cNvSpPr/>
          <p:nvPr/>
        </p:nvSpPr>
        <p:spPr>
          <a:xfrm>
            <a:off x="5031046" y="4864602"/>
            <a:ext cx="114272" cy="114271"/>
          </a:xfrm>
          <a:prstGeom prst="ellipse">
            <a:avLst/>
          </a:prstGeom>
          <a:solidFill>
            <a:srgbClr val="9AD2CB"/>
          </a:solidFill>
        </p:spPr>
      </p:sp>
      <p:sp>
        <p:nvSpPr>
          <p:cNvPr id="83" name="Object 25">
            <a:extLst>
              <a:ext uri="{FF2B5EF4-FFF2-40B4-BE49-F238E27FC236}">
                <a16:creationId xmlns:a16="http://schemas.microsoft.com/office/drawing/2014/main" id="{DB2960C9-5C25-53AE-57CC-F3737D2EFED3}"/>
              </a:ext>
            </a:extLst>
          </p:cNvPr>
          <p:cNvSpPr/>
          <p:nvPr/>
        </p:nvSpPr>
        <p:spPr>
          <a:xfrm>
            <a:off x="5240611" y="4837700"/>
            <a:ext cx="2346373" cy="161765"/>
          </a:xfrm>
          <a:prstGeom prst="rect">
            <a:avLst/>
          </a:prstGeom>
          <a:noFill/>
        </p:spPr>
        <p:txBody>
          <a:bodyPr wrap="square" lIns="0" tIns="0" rIns="0" bIns="0" rtlCol="0" anchor="t"/>
          <a:lstStyle/>
          <a:p>
            <a:pPr algn="l">
              <a:lnSpc>
                <a:spcPts val="1275"/>
              </a:lnSpc>
              <a:buNone/>
            </a:pPr>
            <a:r>
              <a:rPr lang="en-US" sz="945" b="1" kern="0" spc="95" dirty="0">
                <a:solidFill>
                  <a:srgbClr val="181818">
                    <a:alpha val="80000"/>
                  </a:srgbClr>
                </a:solidFill>
                <a:latin typeface="Arial" panose="020B0604020202020204" pitchFamily="34" charset="0"/>
                <a:ea typeface="Roboto" pitchFamily="34" charset="-122"/>
                <a:cs typeface="Arial" panose="020B0604020202020204" pitchFamily="34" charset="0"/>
              </a:rPr>
              <a:t>INDEPENDENT BROKER DEALERS</a:t>
            </a:r>
            <a:endParaRPr lang="en-US" dirty="0">
              <a:latin typeface="Arial" panose="020B0604020202020204" pitchFamily="34" charset="0"/>
              <a:cs typeface="Arial" panose="020B0604020202020204" pitchFamily="34" charset="0"/>
            </a:endParaRPr>
          </a:p>
        </p:txBody>
      </p:sp>
      <p:sp>
        <p:nvSpPr>
          <p:cNvPr id="84" name="Object 26">
            <a:extLst>
              <a:ext uri="{FF2B5EF4-FFF2-40B4-BE49-F238E27FC236}">
                <a16:creationId xmlns:a16="http://schemas.microsoft.com/office/drawing/2014/main" id="{E5AEFD26-89E4-FED0-89E5-23A9DABB8ECA}"/>
              </a:ext>
            </a:extLst>
          </p:cNvPr>
          <p:cNvSpPr/>
          <p:nvPr/>
        </p:nvSpPr>
        <p:spPr>
          <a:xfrm>
            <a:off x="5031046" y="5197894"/>
            <a:ext cx="114272" cy="114272"/>
          </a:xfrm>
          <a:prstGeom prst="ellipse">
            <a:avLst/>
          </a:prstGeom>
          <a:solidFill>
            <a:srgbClr val="2896BB"/>
          </a:solidFill>
        </p:spPr>
      </p:sp>
      <p:sp>
        <p:nvSpPr>
          <p:cNvPr id="85" name="Object 27">
            <a:extLst>
              <a:ext uri="{FF2B5EF4-FFF2-40B4-BE49-F238E27FC236}">
                <a16:creationId xmlns:a16="http://schemas.microsoft.com/office/drawing/2014/main" id="{668CC774-994D-32B2-7AA4-4EAB84C5EC3D}"/>
              </a:ext>
            </a:extLst>
          </p:cNvPr>
          <p:cNvSpPr/>
          <p:nvPr/>
        </p:nvSpPr>
        <p:spPr>
          <a:xfrm>
            <a:off x="5240611" y="5170992"/>
            <a:ext cx="733242" cy="161765"/>
          </a:xfrm>
          <a:prstGeom prst="rect">
            <a:avLst/>
          </a:prstGeom>
          <a:noFill/>
        </p:spPr>
        <p:txBody>
          <a:bodyPr wrap="square" lIns="0" tIns="0" rIns="0" bIns="0" rtlCol="0" anchor="t"/>
          <a:lstStyle/>
          <a:p>
            <a:pPr algn="l">
              <a:lnSpc>
                <a:spcPts val="1275"/>
              </a:lnSpc>
              <a:buNone/>
            </a:pPr>
            <a:r>
              <a:rPr lang="en-US" sz="945" b="1" kern="0" spc="95" dirty="0">
                <a:solidFill>
                  <a:srgbClr val="181818">
                    <a:alpha val="80000"/>
                  </a:srgbClr>
                </a:solidFill>
                <a:latin typeface="Arial" panose="020B0604020202020204" pitchFamily="34" charset="0"/>
                <a:ea typeface="Roboto" pitchFamily="34" charset="-122"/>
                <a:cs typeface="Arial" panose="020B0604020202020204" pitchFamily="34" charset="0"/>
              </a:rPr>
              <a:t>WIRELESS</a:t>
            </a:r>
            <a:endParaRPr lang="en-US" dirty="0">
              <a:latin typeface="Arial" panose="020B0604020202020204" pitchFamily="34" charset="0"/>
              <a:cs typeface="Arial" panose="020B0604020202020204" pitchFamily="34" charset="0"/>
            </a:endParaRPr>
          </a:p>
        </p:txBody>
      </p:sp>
      <p:sp>
        <p:nvSpPr>
          <p:cNvPr id="86" name="Object 28">
            <a:extLst>
              <a:ext uri="{FF2B5EF4-FFF2-40B4-BE49-F238E27FC236}">
                <a16:creationId xmlns:a16="http://schemas.microsoft.com/office/drawing/2014/main" id="{87C4AC39-27B6-2407-9369-5CCA8C21B15E}"/>
              </a:ext>
            </a:extLst>
          </p:cNvPr>
          <p:cNvSpPr/>
          <p:nvPr/>
        </p:nvSpPr>
        <p:spPr>
          <a:xfrm>
            <a:off x="5031046" y="5612128"/>
            <a:ext cx="114272" cy="114271"/>
          </a:xfrm>
          <a:prstGeom prst="ellipse">
            <a:avLst/>
          </a:prstGeom>
          <a:solidFill>
            <a:srgbClr val="004F98"/>
          </a:solidFill>
        </p:spPr>
      </p:sp>
      <p:sp>
        <p:nvSpPr>
          <p:cNvPr id="88" name="Object 30">
            <a:extLst>
              <a:ext uri="{FF2B5EF4-FFF2-40B4-BE49-F238E27FC236}">
                <a16:creationId xmlns:a16="http://schemas.microsoft.com/office/drawing/2014/main" id="{16F7B7C6-2834-3C5A-BE36-4891A7E1E31C}"/>
              </a:ext>
            </a:extLst>
          </p:cNvPr>
          <p:cNvSpPr/>
          <p:nvPr/>
        </p:nvSpPr>
        <p:spPr>
          <a:xfrm>
            <a:off x="5031046" y="5949973"/>
            <a:ext cx="114272" cy="114272"/>
          </a:xfrm>
          <a:prstGeom prst="ellipse">
            <a:avLst/>
          </a:prstGeom>
          <a:solidFill>
            <a:srgbClr val="91642A"/>
          </a:solidFill>
        </p:spPr>
      </p:sp>
      <p:sp>
        <p:nvSpPr>
          <p:cNvPr id="90" name="Object 32">
            <a:extLst>
              <a:ext uri="{FF2B5EF4-FFF2-40B4-BE49-F238E27FC236}">
                <a16:creationId xmlns:a16="http://schemas.microsoft.com/office/drawing/2014/main" id="{C67C98C9-AA45-7020-4895-7134B15BAA1B}"/>
              </a:ext>
            </a:extLst>
          </p:cNvPr>
          <p:cNvSpPr/>
          <p:nvPr/>
        </p:nvSpPr>
        <p:spPr>
          <a:xfrm>
            <a:off x="5031046" y="6197768"/>
            <a:ext cx="114272" cy="114271"/>
          </a:xfrm>
          <a:prstGeom prst="ellipse">
            <a:avLst/>
          </a:prstGeom>
          <a:solidFill>
            <a:srgbClr val="FC6C85"/>
          </a:solidFill>
        </p:spPr>
      </p:sp>
      <p:sp>
        <p:nvSpPr>
          <p:cNvPr id="91" name="Object 33">
            <a:extLst>
              <a:ext uri="{FF2B5EF4-FFF2-40B4-BE49-F238E27FC236}">
                <a16:creationId xmlns:a16="http://schemas.microsoft.com/office/drawing/2014/main" id="{0002329E-E473-B7F6-04BF-516F4AD6B3ED}"/>
              </a:ext>
            </a:extLst>
          </p:cNvPr>
          <p:cNvSpPr/>
          <p:nvPr/>
        </p:nvSpPr>
        <p:spPr>
          <a:xfrm>
            <a:off x="5240611" y="6170867"/>
            <a:ext cx="586593" cy="161765"/>
          </a:xfrm>
          <a:prstGeom prst="rect">
            <a:avLst/>
          </a:prstGeom>
          <a:noFill/>
        </p:spPr>
        <p:txBody>
          <a:bodyPr wrap="square" lIns="0" tIns="0" rIns="0" bIns="0" rtlCol="0" anchor="t"/>
          <a:lstStyle/>
          <a:p>
            <a:pPr algn="l">
              <a:lnSpc>
                <a:spcPts val="1275"/>
              </a:lnSpc>
              <a:buNone/>
            </a:pPr>
            <a:r>
              <a:rPr lang="en-US" sz="945" b="1" kern="0" spc="95" dirty="0">
                <a:solidFill>
                  <a:srgbClr val="181818">
                    <a:alpha val="80000"/>
                  </a:srgbClr>
                </a:solidFill>
                <a:latin typeface="Arial" panose="020B0604020202020204" pitchFamily="34" charset="0"/>
                <a:ea typeface="Roboto" pitchFamily="34" charset="-122"/>
                <a:cs typeface="Arial" panose="020B0604020202020204" pitchFamily="34" charset="0"/>
              </a:rPr>
              <a:t>OTHERS</a:t>
            </a:r>
            <a:endParaRPr lang="en-US" dirty="0">
              <a:latin typeface="Arial" panose="020B0604020202020204" pitchFamily="34" charset="0"/>
              <a:cs typeface="Arial" panose="020B0604020202020204" pitchFamily="34" charset="0"/>
            </a:endParaRPr>
          </a:p>
        </p:txBody>
      </p:sp>
      <p:sp>
        <p:nvSpPr>
          <p:cNvPr id="92" name="Object 1">
            <a:extLst>
              <a:ext uri="{FF2B5EF4-FFF2-40B4-BE49-F238E27FC236}">
                <a16:creationId xmlns:a16="http://schemas.microsoft.com/office/drawing/2014/main" id="{CA22D478-64CC-191A-0214-7BF4C5084A4E}"/>
              </a:ext>
            </a:extLst>
          </p:cNvPr>
          <p:cNvSpPr/>
          <p:nvPr/>
        </p:nvSpPr>
        <p:spPr>
          <a:xfrm>
            <a:off x="9478856" y="1714"/>
            <a:ext cx="2713144" cy="6856286"/>
          </a:xfrm>
          <a:prstGeom prst="rect">
            <a:avLst/>
          </a:prstGeom>
          <a:solidFill>
            <a:srgbClr val="004F98"/>
          </a:solidFill>
        </p:spPr>
        <p:txBody>
          <a:bodyPr/>
          <a:lstStyle/>
          <a:p>
            <a:endParaRPr lang="en-US" dirty="0">
              <a:latin typeface="Arial" panose="020B0604020202020204" pitchFamily="34" charset="0"/>
              <a:cs typeface="Arial" panose="020B0604020202020204" pitchFamily="34" charset="0"/>
            </a:endParaRPr>
          </a:p>
          <a:p>
            <a:r>
              <a:rPr lang="en-IN" b="1" dirty="0">
                <a:solidFill>
                  <a:schemeClr val="bg1"/>
                </a:solidFill>
                <a:latin typeface="Arial" panose="020B0604020202020204" pitchFamily="34" charset="0"/>
                <a:cs typeface="Arial" panose="020B0604020202020204" pitchFamily="34" charset="0"/>
              </a:rPr>
              <a:t>KEY HIGHLIGHTS</a:t>
            </a:r>
          </a:p>
          <a:p>
            <a:endParaRPr lang="en-IN"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IN" sz="1400" dirty="0">
                <a:solidFill>
                  <a:schemeClr val="bg1"/>
                </a:solidFill>
                <a:latin typeface="Arial" panose="020B0604020202020204" pitchFamily="34" charset="0"/>
                <a:cs typeface="Arial" panose="020B0604020202020204" pitchFamily="34" charset="0"/>
              </a:rPr>
              <a:t>SALES AGENTS ARE CLASSIFIED INTO 5 CATEGORIES</a:t>
            </a:r>
          </a:p>
          <a:p>
            <a:pPr marL="171450" indent="-171450">
              <a:buFont typeface="Arial" panose="020B0604020202020204" pitchFamily="34" charset="0"/>
              <a:buChar char="•"/>
            </a:pPr>
            <a:endParaRPr lang="en-IN" sz="14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IN" sz="14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IN" sz="1400" dirty="0">
                <a:solidFill>
                  <a:schemeClr val="bg1"/>
                </a:solidFill>
                <a:latin typeface="Arial" panose="020B0604020202020204" pitchFamily="34" charset="0"/>
                <a:cs typeface="Arial" panose="020B0604020202020204" pitchFamily="34" charset="0"/>
              </a:rPr>
              <a:t>INDEPENDENT BROKER DEALERS HAVE THE HIGHEST AMOUNT OF GLOBAL, CLIENT SALES AND THE NUMBER OF AGENTS</a:t>
            </a:r>
          </a:p>
          <a:p>
            <a:pPr marL="171450" indent="-171450">
              <a:buFont typeface="Arial" panose="020B0604020202020204" pitchFamily="34" charset="0"/>
              <a:buChar char="•"/>
            </a:pPr>
            <a:endParaRPr lang="en-IN" sz="14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IN" sz="14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IN" sz="1400" dirty="0">
                <a:solidFill>
                  <a:schemeClr val="bg1"/>
                </a:solidFill>
                <a:latin typeface="Arial" panose="020B0604020202020204" pitchFamily="34" charset="0"/>
                <a:cs typeface="Arial" panose="020B0604020202020204" pitchFamily="34" charset="0"/>
              </a:rPr>
              <a:t>WIRELESS &amp; TRUST COMPANY CHANNELS HAD THE HIGHEST CALL/MEET RATE.</a:t>
            </a:r>
          </a:p>
          <a:p>
            <a:pPr marL="171450" indent="-171450">
              <a:buFont typeface="Arial" panose="020B0604020202020204" pitchFamily="34" charset="0"/>
              <a:buChar char="•"/>
            </a:pPr>
            <a:endParaRPr lang="en-IN" sz="14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IN" sz="14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IN" sz="1400" dirty="0">
                <a:solidFill>
                  <a:schemeClr val="bg1"/>
                </a:solidFill>
                <a:latin typeface="Arial" panose="020B0604020202020204" pitchFamily="34" charset="0"/>
                <a:cs typeface="Arial" panose="020B0604020202020204" pitchFamily="34" charset="0"/>
              </a:rPr>
              <a:t>TRUST COMPANY CHANNEL DESPITE HAVING A LESS AGENT COUNT HAD THE HIGHEST MARKET SHARE%</a:t>
            </a:r>
          </a:p>
          <a:p>
            <a:pPr marL="171450" indent="-171450">
              <a:buFont typeface="Arial" panose="020B0604020202020204" pitchFamily="34" charset="0"/>
              <a:buChar char="•"/>
            </a:pPr>
            <a:endParaRPr lang="en-IN" sz="14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IN"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IN"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IN" sz="1200" dirty="0">
              <a:solidFill>
                <a:schemeClr val="bg1"/>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t>
            </a:r>
          </a:p>
        </p:txBody>
      </p:sp>
      <p:sp>
        <p:nvSpPr>
          <p:cNvPr id="94" name="Object 1">
            <a:extLst>
              <a:ext uri="{FF2B5EF4-FFF2-40B4-BE49-F238E27FC236}">
                <a16:creationId xmlns:a16="http://schemas.microsoft.com/office/drawing/2014/main" id="{6AFE7E2B-7254-7243-CFE0-79CB2D9D3206}"/>
              </a:ext>
            </a:extLst>
          </p:cNvPr>
          <p:cNvSpPr/>
          <p:nvPr/>
        </p:nvSpPr>
        <p:spPr>
          <a:xfrm>
            <a:off x="4939828" y="3924910"/>
            <a:ext cx="4403092" cy="323530"/>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Arial" panose="020B0604020202020204" pitchFamily="34" charset="0"/>
                <a:ea typeface="Roboto" pitchFamily="34" charset="-122"/>
                <a:cs typeface="Arial" panose="020B0604020202020204" pitchFamily="34" charset="0"/>
              </a:rPr>
              <a:t> NUMBER OF AGENTS ACROSS CHANNELS</a:t>
            </a:r>
            <a:endParaRPr lang="en-US" dirty="0">
              <a:latin typeface="Arial" panose="020B0604020202020204" pitchFamily="34" charset="0"/>
              <a:cs typeface="Arial" panose="020B0604020202020204" pitchFamily="34" charset="0"/>
            </a:endParaRPr>
          </a:p>
        </p:txBody>
      </p:sp>
      <p:pic>
        <p:nvPicPr>
          <p:cNvPr id="95" name="Object 6" descr="preencoded.png">
            <a:extLst>
              <a:ext uri="{FF2B5EF4-FFF2-40B4-BE49-F238E27FC236}">
                <a16:creationId xmlns:a16="http://schemas.microsoft.com/office/drawing/2014/main" id="{E1136A34-9916-2ED1-EA54-073DD4AA663E}"/>
              </a:ext>
            </a:extLst>
          </p:cNvPr>
          <p:cNvPicPr>
            <a:picLocks noChangeAspect="1"/>
          </p:cNvPicPr>
          <p:nvPr/>
        </p:nvPicPr>
        <p:blipFill>
          <a:blip r:embed="rId13"/>
          <a:stretch>
            <a:fillRect/>
          </a:stretch>
        </p:blipFill>
        <p:spPr>
          <a:xfrm>
            <a:off x="4776897" y="858115"/>
            <a:ext cx="4566023" cy="2875716"/>
          </a:xfrm>
          <a:prstGeom prst="rect">
            <a:avLst/>
          </a:prstGeom>
        </p:spPr>
      </p:pic>
      <p:pic>
        <p:nvPicPr>
          <p:cNvPr id="97" name="Object 1" descr="preencoded.png">
            <a:extLst>
              <a:ext uri="{FF2B5EF4-FFF2-40B4-BE49-F238E27FC236}">
                <a16:creationId xmlns:a16="http://schemas.microsoft.com/office/drawing/2014/main" id="{C3965F22-9AC4-1F2C-07A3-7B819D864B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195" y="0"/>
            <a:ext cx="45719" cy="650217"/>
          </a:xfrm>
          <a:prstGeom prst="rect">
            <a:avLst/>
          </a:prstGeom>
        </p:spPr>
      </p:pic>
      <p:sp>
        <p:nvSpPr>
          <p:cNvPr id="98" name="TextBox 97">
            <a:extLst>
              <a:ext uri="{FF2B5EF4-FFF2-40B4-BE49-F238E27FC236}">
                <a16:creationId xmlns:a16="http://schemas.microsoft.com/office/drawing/2014/main" id="{6BD94BDD-2BDC-89E4-671B-46ACD237E79F}"/>
              </a:ext>
            </a:extLst>
          </p:cNvPr>
          <p:cNvSpPr txBox="1"/>
          <p:nvPr/>
        </p:nvSpPr>
        <p:spPr>
          <a:xfrm>
            <a:off x="125162" y="91940"/>
            <a:ext cx="5408745" cy="369332"/>
          </a:xfrm>
          <a:prstGeom prst="rect">
            <a:avLst/>
          </a:prstGeom>
          <a:noFill/>
        </p:spPr>
        <p:txBody>
          <a:bodyPr wrap="square" rtlCol="0">
            <a:spAutoFit/>
          </a:bodyPr>
          <a:lstStyle/>
          <a:p>
            <a:r>
              <a:rPr lang="en-US" b="1" dirty="0">
                <a:solidFill>
                  <a:srgbClr val="004F98"/>
                </a:solidFill>
                <a:latin typeface="Arial" panose="020B0604020202020204" pitchFamily="34" charset="0"/>
                <a:cs typeface="Arial" panose="020B0604020202020204" pitchFamily="34" charset="0"/>
              </a:rPr>
              <a:t>SALES CHANNEL ANALYSIS</a:t>
            </a:r>
            <a:endParaRPr lang="en-IN" b="1" dirty="0">
              <a:solidFill>
                <a:srgbClr val="004F98"/>
              </a:solidFill>
              <a:latin typeface="Arial" panose="020B0604020202020204" pitchFamily="34" charset="0"/>
              <a:cs typeface="Arial" panose="020B0604020202020204" pitchFamily="34" charset="0"/>
            </a:endParaRPr>
          </a:p>
        </p:txBody>
      </p:sp>
      <p:pic>
        <p:nvPicPr>
          <p:cNvPr id="28" name="Picture 27">
            <a:extLst>
              <a:ext uri="{FF2B5EF4-FFF2-40B4-BE49-F238E27FC236}">
                <a16:creationId xmlns:a16="http://schemas.microsoft.com/office/drawing/2014/main" id="{F4B55089-5F36-5DBB-110B-205710AF7C6D}"/>
              </a:ext>
            </a:extLst>
          </p:cNvPr>
          <p:cNvPicPr>
            <a:picLocks noChangeAspect="1"/>
          </p:cNvPicPr>
          <p:nvPr/>
        </p:nvPicPr>
        <p:blipFill>
          <a:blip r:embed="rId16"/>
          <a:stretch>
            <a:fillRect/>
          </a:stretch>
        </p:blipFill>
        <p:spPr>
          <a:xfrm>
            <a:off x="-15015" y="1077684"/>
            <a:ext cx="4772129" cy="2543772"/>
          </a:xfrm>
          <a:prstGeom prst="rect">
            <a:avLst/>
          </a:prstGeom>
        </p:spPr>
      </p:pic>
      <p:pic>
        <p:nvPicPr>
          <p:cNvPr id="29" name="Picture 28">
            <a:extLst>
              <a:ext uri="{FF2B5EF4-FFF2-40B4-BE49-F238E27FC236}">
                <a16:creationId xmlns:a16="http://schemas.microsoft.com/office/drawing/2014/main" id="{6CA2435D-E0CF-6B29-C1F3-92115FB44E85}"/>
              </a:ext>
            </a:extLst>
          </p:cNvPr>
          <p:cNvPicPr>
            <a:picLocks noChangeAspect="1"/>
          </p:cNvPicPr>
          <p:nvPr/>
        </p:nvPicPr>
        <p:blipFill>
          <a:blip r:embed="rId17"/>
          <a:stretch>
            <a:fillRect/>
          </a:stretch>
        </p:blipFill>
        <p:spPr>
          <a:xfrm>
            <a:off x="64115" y="4258442"/>
            <a:ext cx="4692999" cy="2392109"/>
          </a:xfrm>
          <a:prstGeom prst="rect">
            <a:avLst/>
          </a:prstGeom>
        </p:spPr>
      </p:pic>
      <p:sp>
        <p:nvSpPr>
          <p:cNvPr id="3" name="Object 29">
            <a:extLst>
              <a:ext uri="{FF2B5EF4-FFF2-40B4-BE49-F238E27FC236}">
                <a16:creationId xmlns:a16="http://schemas.microsoft.com/office/drawing/2014/main" id="{6E54187A-F03D-0715-E82D-1E5802643024}"/>
              </a:ext>
            </a:extLst>
          </p:cNvPr>
          <p:cNvSpPr/>
          <p:nvPr/>
        </p:nvSpPr>
        <p:spPr>
          <a:xfrm>
            <a:off x="5265936" y="5496203"/>
            <a:ext cx="1906428" cy="323531"/>
          </a:xfrm>
          <a:prstGeom prst="rect">
            <a:avLst/>
          </a:prstGeom>
          <a:noFill/>
        </p:spPr>
        <p:txBody>
          <a:bodyPr wrap="square" lIns="0" tIns="0" rIns="0" bIns="0" rtlCol="0" anchor="t"/>
          <a:lstStyle/>
          <a:p>
            <a:pPr algn="l">
              <a:lnSpc>
                <a:spcPts val="1275"/>
              </a:lnSpc>
              <a:buNone/>
            </a:pPr>
            <a:r>
              <a:rPr lang="en-US" sz="945" b="1" kern="0" spc="95" dirty="0">
                <a:solidFill>
                  <a:srgbClr val="181818">
                    <a:alpha val="80000"/>
                  </a:srgbClr>
                </a:solidFill>
                <a:latin typeface="Arial" panose="020B0604020202020204" pitchFamily="34" charset="0"/>
                <a:ea typeface="Roboto" pitchFamily="34" charset="-122"/>
                <a:cs typeface="Arial" panose="020B0604020202020204" pitchFamily="34" charset="0"/>
              </a:rPr>
              <a:t>REGISTERED INVESTMENT</a:t>
            </a:r>
            <a:br>
              <a:rPr lang="en-US" sz="945" b="1" kern="0" spc="95" dirty="0">
                <a:solidFill>
                  <a:srgbClr val="181818">
                    <a:alpha val="80000"/>
                  </a:srgbClr>
                </a:solidFill>
                <a:latin typeface="Arial" panose="020B0604020202020204" pitchFamily="34" charset="0"/>
                <a:ea typeface="Roboto" pitchFamily="34" charset="-122"/>
                <a:cs typeface="Arial" panose="020B0604020202020204" pitchFamily="34" charset="0"/>
              </a:rPr>
            </a:br>
            <a:r>
              <a:rPr lang="en-US" sz="945" b="1" kern="0" spc="95" dirty="0">
                <a:solidFill>
                  <a:srgbClr val="181818">
                    <a:alpha val="80000"/>
                  </a:srgbClr>
                </a:solidFill>
                <a:latin typeface="Arial" panose="020B0604020202020204" pitchFamily="34" charset="0"/>
                <a:ea typeface="Roboto" pitchFamily="34" charset="-122"/>
                <a:cs typeface="Arial" panose="020B0604020202020204" pitchFamily="34" charset="0"/>
              </a:rPr>
              <a:t>ADVISORS</a:t>
            </a:r>
            <a:endParaRPr lang="en-US" dirty="0">
              <a:latin typeface="Arial" panose="020B0604020202020204" pitchFamily="34" charset="0"/>
              <a:cs typeface="Arial" panose="020B0604020202020204" pitchFamily="34" charset="0"/>
            </a:endParaRPr>
          </a:p>
        </p:txBody>
      </p:sp>
      <p:sp>
        <p:nvSpPr>
          <p:cNvPr id="5" name="Object 31">
            <a:extLst>
              <a:ext uri="{FF2B5EF4-FFF2-40B4-BE49-F238E27FC236}">
                <a16:creationId xmlns:a16="http://schemas.microsoft.com/office/drawing/2014/main" id="{CF8C7EF5-0369-2698-863A-2A136D1477D5}"/>
              </a:ext>
            </a:extLst>
          </p:cNvPr>
          <p:cNvSpPr/>
          <p:nvPr/>
        </p:nvSpPr>
        <p:spPr>
          <a:xfrm>
            <a:off x="5240611" y="5926226"/>
            <a:ext cx="1246511" cy="161765"/>
          </a:xfrm>
          <a:prstGeom prst="rect">
            <a:avLst/>
          </a:prstGeom>
          <a:noFill/>
        </p:spPr>
        <p:txBody>
          <a:bodyPr wrap="square" lIns="0" tIns="0" rIns="0" bIns="0" rtlCol="0" anchor="t"/>
          <a:lstStyle/>
          <a:p>
            <a:pPr algn="l">
              <a:lnSpc>
                <a:spcPts val="1275"/>
              </a:lnSpc>
              <a:buNone/>
            </a:pPr>
            <a:r>
              <a:rPr lang="en-US" sz="945" b="1" kern="0" spc="95" dirty="0">
                <a:solidFill>
                  <a:srgbClr val="181818">
                    <a:alpha val="80000"/>
                  </a:srgbClr>
                </a:solidFill>
                <a:latin typeface="Arial" panose="020B0604020202020204" pitchFamily="34" charset="0"/>
                <a:ea typeface="Roboto" pitchFamily="34" charset="-122"/>
                <a:cs typeface="Arial" panose="020B0604020202020204" pitchFamily="34" charset="0"/>
              </a:rPr>
              <a:t>TRUST COMPANY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0982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4014</TotalTime>
  <Words>1682</Words>
  <Application>Microsoft Office PowerPoint</Application>
  <PresentationFormat>Widescreen</PresentationFormat>
  <Paragraphs>394</Paragraphs>
  <Slides>14</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Calibri</vt:lpstr>
      <vt:lpstr>Playfair Display</vt:lpstr>
      <vt:lpstr>Arial</vt:lpstr>
      <vt:lpstr>Calibri Light</vt:lpstr>
      <vt:lpstr>Office Theme</vt:lpstr>
      <vt:lpstr>1_Office Theme</vt:lpstr>
      <vt:lpstr>PowerPoint Presentation</vt:lpstr>
      <vt:lpstr>PowerPoint Presentation</vt:lpstr>
      <vt:lpstr>PowerPoint Presentation</vt:lpstr>
      <vt:lpstr>WORKFLOW</vt:lpstr>
      <vt:lpstr>PowerPoint Presentation</vt:lpstr>
      <vt:lpstr>PowerPoint Presentation</vt:lpstr>
      <vt:lpstr>REGIONAL ANALYSIS</vt:lpstr>
      <vt:lpstr>BROKER ANALYSIS</vt:lpstr>
      <vt:lpstr>PowerPoint Presentation</vt:lpstr>
      <vt:lpstr>FUND CATEGORY ANALYSIS</vt:lpstr>
      <vt:lpstr>PowerPoint Presentation</vt:lpstr>
      <vt:lpstr>OTHER ASPECTS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Sarthak Chitre</dc:creator>
  <cp:lastModifiedBy>Sarthak Chitre</cp:lastModifiedBy>
  <cp:revision>1</cp:revision>
  <dcterms:created xsi:type="dcterms:W3CDTF">2023-03-25T16:26:39Z</dcterms:created>
  <dcterms:modified xsi:type="dcterms:W3CDTF">2023-04-15T19:15:39Z</dcterms:modified>
</cp:coreProperties>
</file>